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0"/>
  </p:notesMasterIdLst>
  <p:sldIdLst>
    <p:sldId id="256" r:id="rId3"/>
    <p:sldId id="257" r:id="rId4"/>
    <p:sldId id="266" r:id="rId5"/>
    <p:sldId id="273" r:id="rId6"/>
    <p:sldId id="274" r:id="rId7"/>
    <p:sldId id="275" r:id="rId8"/>
    <p:sldId id="277" r:id="rId9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64F"/>
    <a:srgbClr val="00635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1030A0-29D1-4137-8349-A85ACA5914FA}" v="26" dt="2026-05-29T12:57:00.324"/>
    <p1510:client id="{B718310C-7A50-4B6A-A5C7-24CCBA24F3A5}" v="18" dt="2026-05-29T11:59:12.3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 Trifonov" userId="d9514803c2bc6ead" providerId="LiveId" clId="{4AD185B1-CCF0-47D3-9DA9-C84D0C5A75FC}"/>
    <pc:docChg chg="undo custSel addSld delSld modSld sldOrd">
      <pc:chgData name="Mary Trifonov" userId="d9514803c2bc6ead" providerId="LiveId" clId="{4AD185B1-CCF0-47D3-9DA9-C84D0C5A75FC}" dt="2026-05-29T12:59:49.203" v="1260" actId="1076"/>
      <pc:docMkLst>
        <pc:docMk/>
      </pc:docMkLst>
      <pc:sldChg chg="modSp mod">
        <pc:chgData name="Mary Trifonov" userId="d9514803c2bc6ead" providerId="LiveId" clId="{4AD185B1-CCF0-47D3-9DA9-C84D0C5A75FC}" dt="2026-05-29T12:39:29.152" v="1087" actId="1076"/>
        <pc:sldMkLst>
          <pc:docMk/>
          <pc:sldMk cId="2622239191" sldId="256"/>
        </pc:sldMkLst>
        <pc:spChg chg="mod">
          <ac:chgData name="Mary Trifonov" userId="d9514803c2bc6ead" providerId="LiveId" clId="{4AD185B1-CCF0-47D3-9DA9-C84D0C5A75FC}" dt="2026-05-29T12:39:29.152" v="1087" actId="1076"/>
          <ac:spMkLst>
            <pc:docMk/>
            <pc:sldMk cId="2622239191" sldId="256"/>
            <ac:spMk id="2" creationId="{0008C8CE-5424-A354-52C2-B99F920DD5BC}"/>
          </ac:spMkLst>
        </pc:spChg>
      </pc:sldChg>
      <pc:sldChg chg="modSp add mod setBg">
        <pc:chgData name="Mary Trifonov" userId="d9514803c2bc6ead" providerId="LiveId" clId="{4AD185B1-CCF0-47D3-9DA9-C84D0C5A75FC}" dt="2026-05-29T12:40:34.648" v="1099"/>
        <pc:sldMkLst>
          <pc:docMk/>
          <pc:sldMk cId="0" sldId="257"/>
        </pc:sldMkLst>
        <pc:spChg chg="mod">
          <ac:chgData name="Mary Trifonov" userId="d9514803c2bc6ead" providerId="LiveId" clId="{4AD185B1-CCF0-47D3-9DA9-C84D0C5A75FC}" dt="2026-05-29T12:39:41.236" v="1093" actId="20577"/>
          <ac:spMkLst>
            <pc:docMk/>
            <pc:sldMk cId="0" sldId="257"/>
            <ac:spMk id="3" creationId="{00000000-0000-0000-0000-000000000000}"/>
          </ac:spMkLst>
        </pc:spChg>
        <pc:spChg chg="mod">
          <ac:chgData name="Mary Trifonov" userId="d9514803c2bc6ead" providerId="LiveId" clId="{4AD185B1-CCF0-47D3-9DA9-C84D0C5A75FC}" dt="2026-05-29T12:39:50.920" v="1094"/>
          <ac:spMkLst>
            <pc:docMk/>
            <pc:sldMk cId="0" sldId="257"/>
            <ac:spMk id="4" creationId="{00000000-0000-0000-0000-000000000000}"/>
          </ac:spMkLst>
        </pc:spChg>
        <pc:spChg chg="mod">
          <ac:chgData name="Mary Trifonov" userId="d9514803c2bc6ead" providerId="LiveId" clId="{4AD185B1-CCF0-47D3-9DA9-C84D0C5A75FC}" dt="2026-05-29T11:41:02.315" v="607" actId="20577"/>
          <ac:spMkLst>
            <pc:docMk/>
            <pc:sldMk cId="0" sldId="257"/>
            <ac:spMk id="7" creationId="{00000000-0000-0000-0000-000000000000}"/>
          </ac:spMkLst>
        </pc:spChg>
        <pc:spChg chg="mod">
          <ac:chgData name="Mary Trifonov" userId="d9514803c2bc6ead" providerId="LiveId" clId="{4AD185B1-CCF0-47D3-9DA9-C84D0C5A75FC}" dt="2026-05-29T12:40:06.955" v="1096" actId="6549"/>
          <ac:spMkLst>
            <pc:docMk/>
            <pc:sldMk cId="0" sldId="257"/>
            <ac:spMk id="8" creationId="{00000000-0000-0000-0000-000000000000}"/>
          </ac:spMkLst>
        </pc:spChg>
        <pc:spChg chg="mod">
          <ac:chgData name="Mary Trifonov" userId="d9514803c2bc6ead" providerId="LiveId" clId="{4AD185B1-CCF0-47D3-9DA9-C84D0C5A75FC}" dt="2026-05-29T11:41:09.277" v="609" actId="20577"/>
          <ac:spMkLst>
            <pc:docMk/>
            <pc:sldMk cId="0" sldId="257"/>
            <ac:spMk id="11" creationId="{00000000-0000-0000-0000-000000000000}"/>
          </ac:spMkLst>
        </pc:spChg>
        <pc:spChg chg="mod">
          <ac:chgData name="Mary Trifonov" userId="d9514803c2bc6ead" providerId="LiveId" clId="{4AD185B1-CCF0-47D3-9DA9-C84D0C5A75FC}" dt="2026-05-29T12:40:15.922" v="1097"/>
          <ac:spMkLst>
            <pc:docMk/>
            <pc:sldMk cId="0" sldId="257"/>
            <ac:spMk id="12" creationId="{00000000-0000-0000-0000-000000000000}"/>
          </ac:spMkLst>
        </pc:spChg>
        <pc:spChg chg="mod">
          <ac:chgData name="Mary Trifonov" userId="d9514803c2bc6ead" providerId="LiveId" clId="{4AD185B1-CCF0-47D3-9DA9-C84D0C5A75FC}" dt="2026-05-29T11:41:16.706" v="612" actId="6549"/>
          <ac:spMkLst>
            <pc:docMk/>
            <pc:sldMk cId="0" sldId="257"/>
            <ac:spMk id="15" creationId="{00000000-0000-0000-0000-000000000000}"/>
          </ac:spMkLst>
        </pc:spChg>
        <pc:spChg chg="mod">
          <ac:chgData name="Mary Trifonov" userId="d9514803c2bc6ead" providerId="LiveId" clId="{4AD185B1-CCF0-47D3-9DA9-C84D0C5A75FC}" dt="2026-05-29T12:40:25.286" v="1098"/>
          <ac:spMkLst>
            <pc:docMk/>
            <pc:sldMk cId="0" sldId="257"/>
            <ac:spMk id="16" creationId="{00000000-0000-0000-0000-000000000000}"/>
          </ac:spMkLst>
        </pc:spChg>
        <pc:spChg chg="mod">
          <ac:chgData name="Mary Trifonov" userId="d9514803c2bc6ead" providerId="LiveId" clId="{4AD185B1-CCF0-47D3-9DA9-C84D0C5A75FC}" dt="2026-05-29T11:41:22.451" v="614" actId="20577"/>
          <ac:spMkLst>
            <pc:docMk/>
            <pc:sldMk cId="0" sldId="257"/>
            <ac:spMk id="19" creationId="{00000000-0000-0000-0000-000000000000}"/>
          </ac:spMkLst>
        </pc:spChg>
        <pc:spChg chg="mod">
          <ac:chgData name="Mary Trifonov" userId="d9514803c2bc6ead" providerId="LiveId" clId="{4AD185B1-CCF0-47D3-9DA9-C84D0C5A75FC}" dt="2026-05-29T12:40:34.648" v="1099"/>
          <ac:spMkLst>
            <pc:docMk/>
            <pc:sldMk cId="0" sldId="257"/>
            <ac:spMk id="20" creationId="{00000000-0000-0000-0000-000000000000}"/>
          </ac:spMkLst>
        </pc:spChg>
        <pc:spChg chg="mod">
          <ac:chgData name="Mary Trifonov" userId="d9514803c2bc6ead" providerId="LiveId" clId="{4AD185B1-CCF0-47D3-9DA9-C84D0C5A75FC}" dt="2026-05-29T11:56:51.273" v="1026" actId="20577"/>
          <ac:spMkLst>
            <pc:docMk/>
            <pc:sldMk cId="0" sldId="257"/>
            <ac:spMk id="21" creationId="{00000000-0000-0000-0000-000000000000}"/>
          </ac:spMkLst>
        </pc:spChg>
      </pc:sldChg>
      <pc:sldChg chg="modSp add del mod setBg">
        <pc:chgData name="Mary Trifonov" userId="d9514803c2bc6ead" providerId="LiveId" clId="{4AD185B1-CCF0-47D3-9DA9-C84D0C5A75FC}" dt="2026-05-29T12:47:51.078" v="1165" actId="2696"/>
        <pc:sldMkLst>
          <pc:docMk/>
          <pc:sldMk cId="0" sldId="258"/>
        </pc:sldMkLst>
        <pc:spChg chg="mod">
          <ac:chgData name="Mary Trifonov" userId="d9514803c2bc6ead" providerId="LiveId" clId="{4AD185B1-CCF0-47D3-9DA9-C84D0C5A75FC}" dt="2026-05-29T11:47:18.816" v="638" actId="207"/>
          <ac:spMkLst>
            <pc:docMk/>
            <pc:sldMk cId="0" sldId="258"/>
            <ac:spMk id="2" creationId="{00000000-0000-0000-0000-000000000000}"/>
          </ac:spMkLst>
        </pc:spChg>
        <pc:spChg chg="mod">
          <ac:chgData name="Mary Trifonov" userId="d9514803c2bc6ead" providerId="LiveId" clId="{4AD185B1-CCF0-47D3-9DA9-C84D0C5A75FC}" dt="2026-05-29T11:57:26.481" v="1027" actId="6549"/>
          <ac:spMkLst>
            <pc:docMk/>
            <pc:sldMk cId="0" sldId="258"/>
            <ac:spMk id="4" creationId="{00000000-0000-0000-0000-000000000000}"/>
          </ac:spMkLst>
        </pc:spChg>
        <pc:spChg chg="mod">
          <ac:chgData name="Mary Trifonov" userId="d9514803c2bc6ead" providerId="LiveId" clId="{4AD185B1-CCF0-47D3-9DA9-C84D0C5A75FC}" dt="2026-05-29T11:47:25.287" v="639" actId="207"/>
          <ac:spMkLst>
            <pc:docMk/>
            <pc:sldMk cId="0" sldId="258"/>
            <ac:spMk id="5" creationId="{00000000-0000-0000-0000-000000000000}"/>
          </ac:spMkLst>
        </pc:spChg>
        <pc:spChg chg="mod">
          <ac:chgData name="Mary Trifonov" userId="d9514803c2bc6ead" providerId="LiveId" clId="{4AD185B1-CCF0-47D3-9DA9-C84D0C5A75FC}" dt="2026-05-29T11:44:25.910" v="627" actId="207"/>
          <ac:spMkLst>
            <pc:docMk/>
            <pc:sldMk cId="0" sldId="258"/>
            <ac:spMk id="6" creationId="{00000000-0000-0000-0000-000000000000}"/>
          </ac:spMkLst>
        </pc:spChg>
        <pc:spChg chg="mod">
          <ac:chgData name="Mary Trifonov" userId="d9514803c2bc6ead" providerId="LiveId" clId="{4AD185B1-CCF0-47D3-9DA9-C84D0C5A75FC}" dt="2026-05-29T11:44:22.681" v="626" actId="207"/>
          <ac:spMkLst>
            <pc:docMk/>
            <pc:sldMk cId="0" sldId="258"/>
            <ac:spMk id="10" creationId="{00000000-0000-0000-0000-000000000000}"/>
          </ac:spMkLst>
        </pc:spChg>
        <pc:spChg chg="mod">
          <ac:chgData name="Mary Trifonov" userId="d9514803c2bc6ead" providerId="LiveId" clId="{4AD185B1-CCF0-47D3-9DA9-C84D0C5A75FC}" dt="2026-05-29T11:44:38.524" v="629" actId="20577"/>
          <ac:spMkLst>
            <pc:docMk/>
            <pc:sldMk cId="0" sldId="258"/>
            <ac:spMk id="12" creationId="{00000000-0000-0000-0000-000000000000}"/>
          </ac:spMkLst>
        </pc:spChg>
      </pc:sldChg>
      <pc:sldChg chg="delSp modSp add del mod setBg">
        <pc:chgData name="Mary Trifonov" userId="d9514803c2bc6ead" providerId="LiveId" clId="{4AD185B1-CCF0-47D3-9DA9-C84D0C5A75FC}" dt="2026-05-29T12:56:07.067" v="1232" actId="2696"/>
        <pc:sldMkLst>
          <pc:docMk/>
          <pc:sldMk cId="0" sldId="259"/>
        </pc:sldMkLst>
        <pc:spChg chg="mod">
          <ac:chgData name="Mary Trifonov" userId="d9514803c2bc6ead" providerId="LiveId" clId="{4AD185B1-CCF0-47D3-9DA9-C84D0C5A75FC}" dt="2026-05-29T11:55:45.705" v="1017" actId="207"/>
          <ac:spMkLst>
            <pc:docMk/>
            <pc:sldMk cId="0" sldId="259"/>
            <ac:spMk id="2" creationId="{00000000-0000-0000-0000-000000000000}"/>
          </ac:spMkLst>
        </pc:spChg>
        <pc:spChg chg="mod">
          <ac:chgData name="Mary Trifonov" userId="d9514803c2bc6ead" providerId="LiveId" clId="{4AD185B1-CCF0-47D3-9DA9-C84D0C5A75FC}" dt="2026-05-29T11:49:43.403" v="657" actId="6549"/>
          <ac:spMkLst>
            <pc:docMk/>
            <pc:sldMk cId="0" sldId="259"/>
            <ac:spMk id="3" creationId="{00000000-0000-0000-0000-000000000000}"/>
          </ac:spMkLst>
        </pc:spChg>
        <pc:spChg chg="mod">
          <ac:chgData name="Mary Trifonov" userId="d9514803c2bc6ead" providerId="LiveId" clId="{4AD185B1-CCF0-47D3-9DA9-C84D0C5A75FC}" dt="2026-05-29T11:50:53.007" v="672" actId="20577"/>
          <ac:spMkLst>
            <pc:docMk/>
            <pc:sldMk cId="0" sldId="259"/>
            <ac:spMk id="10" creationId="{00000000-0000-0000-0000-000000000000}"/>
          </ac:spMkLst>
        </pc:spChg>
        <pc:spChg chg="mod">
          <ac:chgData name="Mary Trifonov" userId="d9514803c2bc6ead" providerId="LiveId" clId="{4AD185B1-CCF0-47D3-9DA9-C84D0C5A75FC}" dt="2026-05-29T12:51:23.895" v="1184" actId="20577"/>
          <ac:spMkLst>
            <pc:docMk/>
            <pc:sldMk cId="0" sldId="259"/>
            <ac:spMk id="12" creationId="{00000000-0000-0000-0000-000000000000}"/>
          </ac:spMkLst>
        </pc:spChg>
        <pc:spChg chg="mod">
          <ac:chgData name="Mary Trifonov" userId="d9514803c2bc6ead" providerId="LiveId" clId="{4AD185B1-CCF0-47D3-9DA9-C84D0C5A75FC}" dt="2026-05-29T11:52:22.535" v="796" actId="20577"/>
          <ac:spMkLst>
            <pc:docMk/>
            <pc:sldMk cId="0" sldId="259"/>
            <ac:spMk id="14" creationId="{00000000-0000-0000-0000-000000000000}"/>
          </ac:spMkLst>
        </pc:spChg>
        <pc:spChg chg="mod">
          <ac:chgData name="Mary Trifonov" userId="d9514803c2bc6ead" providerId="LiveId" clId="{4AD185B1-CCF0-47D3-9DA9-C84D0C5A75FC}" dt="2026-05-29T11:52:36.266" v="798" actId="20577"/>
          <ac:spMkLst>
            <pc:docMk/>
            <pc:sldMk cId="0" sldId="259"/>
            <ac:spMk id="16" creationId="{00000000-0000-0000-0000-000000000000}"/>
          </ac:spMkLst>
        </pc:spChg>
        <pc:spChg chg="mod">
          <ac:chgData name="Mary Trifonov" userId="d9514803c2bc6ead" providerId="LiveId" clId="{4AD185B1-CCF0-47D3-9DA9-C84D0C5A75FC}" dt="2026-05-29T11:49:39.734" v="655" actId="207"/>
          <ac:spMkLst>
            <pc:docMk/>
            <pc:sldMk cId="0" sldId="259"/>
            <ac:spMk id="19" creationId="{00000000-0000-0000-0000-000000000000}"/>
          </ac:spMkLst>
        </pc:spChg>
        <pc:spChg chg="mod">
          <ac:chgData name="Mary Trifonov" userId="d9514803c2bc6ead" providerId="LiveId" clId="{4AD185B1-CCF0-47D3-9DA9-C84D0C5A75FC}" dt="2026-05-29T11:52:56.090" v="817" actId="20577"/>
          <ac:spMkLst>
            <pc:docMk/>
            <pc:sldMk cId="0" sldId="259"/>
            <ac:spMk id="22" creationId="{00000000-0000-0000-0000-000000000000}"/>
          </ac:spMkLst>
        </pc:spChg>
        <pc:spChg chg="mod">
          <ac:chgData name="Mary Trifonov" userId="d9514803c2bc6ead" providerId="LiveId" clId="{4AD185B1-CCF0-47D3-9DA9-C84D0C5A75FC}" dt="2026-05-29T11:53:10.336" v="832" actId="6549"/>
          <ac:spMkLst>
            <pc:docMk/>
            <pc:sldMk cId="0" sldId="259"/>
            <ac:spMk id="24" creationId="{00000000-0000-0000-0000-000000000000}"/>
          </ac:spMkLst>
        </pc:spChg>
        <pc:spChg chg="mod">
          <ac:chgData name="Mary Trifonov" userId="d9514803c2bc6ead" providerId="LiveId" clId="{4AD185B1-CCF0-47D3-9DA9-C84D0C5A75FC}" dt="2026-05-29T11:53:21.963" v="838" actId="20577"/>
          <ac:spMkLst>
            <pc:docMk/>
            <pc:sldMk cId="0" sldId="259"/>
            <ac:spMk id="26" creationId="{00000000-0000-0000-0000-000000000000}"/>
          </ac:spMkLst>
        </pc:spChg>
        <pc:spChg chg="mod">
          <ac:chgData name="Mary Trifonov" userId="d9514803c2bc6ead" providerId="LiveId" clId="{4AD185B1-CCF0-47D3-9DA9-C84D0C5A75FC}" dt="2026-05-29T11:53:30.667" v="844" actId="6549"/>
          <ac:spMkLst>
            <pc:docMk/>
            <pc:sldMk cId="0" sldId="259"/>
            <ac:spMk id="28" creationId="{00000000-0000-0000-0000-000000000000}"/>
          </ac:spMkLst>
        </pc:spChg>
        <pc:spChg chg="mod">
          <ac:chgData name="Mary Trifonov" userId="d9514803c2bc6ead" providerId="LiveId" clId="{4AD185B1-CCF0-47D3-9DA9-C84D0C5A75FC}" dt="2026-05-29T11:54:30.212" v="972" actId="20577"/>
          <ac:spMkLst>
            <pc:docMk/>
            <pc:sldMk cId="0" sldId="259"/>
            <ac:spMk id="30" creationId="{00000000-0000-0000-0000-000000000000}"/>
          </ac:spMkLst>
        </pc:spChg>
        <pc:spChg chg="mod">
          <ac:chgData name="Mary Trifonov" userId="d9514803c2bc6ead" providerId="LiveId" clId="{4AD185B1-CCF0-47D3-9DA9-C84D0C5A75FC}" dt="2026-05-29T11:54:47.889" v="994" actId="6549"/>
          <ac:spMkLst>
            <pc:docMk/>
            <pc:sldMk cId="0" sldId="259"/>
            <ac:spMk id="36" creationId="{00000000-0000-0000-0000-000000000000}"/>
          </ac:spMkLst>
        </pc:spChg>
        <pc:spChg chg="mod">
          <ac:chgData name="Mary Trifonov" userId="d9514803c2bc6ead" providerId="LiveId" clId="{4AD185B1-CCF0-47D3-9DA9-C84D0C5A75FC}" dt="2026-05-29T11:55:07.322" v="996" actId="20577"/>
          <ac:spMkLst>
            <pc:docMk/>
            <pc:sldMk cId="0" sldId="259"/>
            <ac:spMk id="38" creationId="{00000000-0000-0000-0000-000000000000}"/>
          </ac:spMkLst>
        </pc:spChg>
        <pc:spChg chg="mod">
          <ac:chgData name="Mary Trifonov" userId="d9514803c2bc6ead" providerId="LiveId" clId="{4AD185B1-CCF0-47D3-9DA9-C84D0C5A75FC}" dt="2026-05-29T11:55:25.787" v="1016" actId="20577"/>
          <ac:spMkLst>
            <pc:docMk/>
            <pc:sldMk cId="0" sldId="259"/>
            <ac:spMk id="40" creationId="{00000000-0000-0000-0000-000000000000}"/>
          </ac:spMkLst>
        </pc:spChg>
        <pc:spChg chg="del">
          <ac:chgData name="Mary Trifonov" userId="d9514803c2bc6ead" providerId="LiveId" clId="{4AD185B1-CCF0-47D3-9DA9-C84D0C5A75FC}" dt="2026-05-29T11:55:58.352" v="1018" actId="21"/>
          <ac:spMkLst>
            <pc:docMk/>
            <pc:sldMk cId="0" sldId="259"/>
            <ac:spMk id="43" creationId="{00000000-0000-0000-0000-000000000000}"/>
          </ac:spMkLst>
        </pc:spChg>
        <pc:spChg chg="del mod">
          <ac:chgData name="Mary Trifonov" userId="d9514803c2bc6ead" providerId="LiveId" clId="{4AD185B1-CCF0-47D3-9DA9-C84D0C5A75FC}" dt="2026-05-29T11:56:02.935" v="1020" actId="21"/>
          <ac:spMkLst>
            <pc:docMk/>
            <pc:sldMk cId="0" sldId="259"/>
            <ac:spMk id="44" creationId="{00000000-0000-0000-0000-000000000000}"/>
          </ac:spMkLst>
        </pc:spChg>
      </pc:sldChg>
      <pc:sldChg chg="addSp modSp add del mod setBg">
        <pc:chgData name="Mary Trifonov" userId="d9514803c2bc6ead" providerId="LiveId" clId="{4AD185B1-CCF0-47D3-9DA9-C84D0C5A75FC}" dt="2026-05-29T12:57:46.511" v="1244" actId="2696"/>
        <pc:sldMkLst>
          <pc:docMk/>
          <pc:sldMk cId="0" sldId="260"/>
        </pc:sldMkLst>
        <pc:spChg chg="mod">
          <ac:chgData name="Mary Trifonov" userId="d9514803c2bc6ead" providerId="LiveId" clId="{4AD185B1-CCF0-47D3-9DA9-C84D0C5A75FC}" dt="2026-05-29T11:48:07.029" v="645" actId="207"/>
          <ac:spMkLst>
            <pc:docMk/>
            <pc:sldMk cId="0" sldId="260"/>
            <ac:spMk id="4" creationId="{00000000-0000-0000-0000-000000000000}"/>
          </ac:spMkLst>
        </pc:spChg>
        <pc:spChg chg="mod">
          <ac:chgData name="Mary Trifonov" userId="d9514803c2bc6ead" providerId="LiveId" clId="{4AD185B1-CCF0-47D3-9DA9-C84D0C5A75FC}" dt="2026-05-29T11:49:04.465" v="651" actId="1076"/>
          <ac:spMkLst>
            <pc:docMk/>
            <pc:sldMk cId="0" sldId="260"/>
            <ac:spMk id="5" creationId="{00000000-0000-0000-0000-000000000000}"/>
          </ac:spMkLst>
        </pc:spChg>
        <pc:spChg chg="mod">
          <ac:chgData name="Mary Trifonov" userId="d9514803c2bc6ead" providerId="LiveId" clId="{4AD185B1-CCF0-47D3-9DA9-C84D0C5A75FC}" dt="2026-05-29T11:59:01.305" v="1028" actId="1076"/>
          <ac:spMkLst>
            <pc:docMk/>
            <pc:sldMk cId="0" sldId="260"/>
            <ac:spMk id="18" creationId="{00000000-0000-0000-0000-000000000000}"/>
          </ac:spMkLst>
        </pc:spChg>
        <pc:spChg chg="mod">
          <ac:chgData name="Mary Trifonov" userId="d9514803c2bc6ead" providerId="LiveId" clId="{4AD185B1-CCF0-47D3-9DA9-C84D0C5A75FC}" dt="2026-05-29T11:59:22.933" v="1031" actId="20577"/>
          <ac:spMkLst>
            <pc:docMk/>
            <pc:sldMk cId="0" sldId="260"/>
            <ac:spMk id="19" creationId="{00000000-0000-0000-0000-000000000000}"/>
          </ac:spMkLst>
        </pc:spChg>
        <pc:picChg chg="add mod">
          <ac:chgData name="Mary Trifonov" userId="d9514803c2bc6ead" providerId="LiveId" clId="{4AD185B1-CCF0-47D3-9DA9-C84D0C5A75FC}" dt="2026-05-29T11:56:30.304" v="1023" actId="1076"/>
          <ac:picMkLst>
            <pc:docMk/>
            <pc:sldMk cId="0" sldId="260"/>
            <ac:picMk id="20" creationId="{CC37EF45-1CA8-D1C4-2A61-09DC23A7C21C}"/>
          </ac:picMkLst>
        </pc:picChg>
      </pc:sldChg>
      <pc:sldChg chg="del">
        <pc:chgData name="Mary Trifonov" userId="d9514803c2bc6ead" providerId="LiveId" clId="{4AD185B1-CCF0-47D3-9DA9-C84D0C5A75FC}" dt="2026-05-29T11:49:18.358" v="652" actId="2696"/>
        <pc:sldMkLst>
          <pc:docMk/>
          <pc:sldMk cId="1698678639" sldId="265"/>
        </pc:sldMkLst>
      </pc:sldChg>
      <pc:sldChg chg="addSp delSp modSp add mod setBg">
        <pc:chgData name="Mary Trifonov" userId="d9514803c2bc6ead" providerId="LiveId" clId="{4AD185B1-CCF0-47D3-9DA9-C84D0C5A75FC}" dt="2026-05-29T12:46:17.877" v="1140" actId="27636"/>
        <pc:sldMkLst>
          <pc:docMk/>
          <pc:sldMk cId="1140186169" sldId="266"/>
        </pc:sldMkLst>
        <pc:spChg chg="mod">
          <ac:chgData name="Mary Trifonov" userId="d9514803c2bc6ead" providerId="LiveId" clId="{4AD185B1-CCF0-47D3-9DA9-C84D0C5A75FC}" dt="2026-05-29T12:43:15.654" v="1113" actId="947"/>
          <ac:spMkLst>
            <pc:docMk/>
            <pc:sldMk cId="1140186169" sldId="266"/>
            <ac:spMk id="5" creationId="{DEF442A7-230F-FB35-F31C-637EEB17F8A5}"/>
          </ac:spMkLst>
        </pc:spChg>
        <pc:spChg chg="mod">
          <ac:chgData name="Mary Trifonov" userId="d9514803c2bc6ead" providerId="LiveId" clId="{4AD185B1-CCF0-47D3-9DA9-C84D0C5A75FC}" dt="2026-05-29T12:43:07.661" v="1112" actId="947"/>
          <ac:spMkLst>
            <pc:docMk/>
            <pc:sldMk cId="1140186169" sldId="266"/>
            <ac:spMk id="7" creationId="{A6E263E5-C27F-01DF-1599-CA94A0993B74}"/>
          </ac:spMkLst>
        </pc:spChg>
        <pc:spChg chg="mod">
          <ac:chgData name="Mary Trifonov" userId="d9514803c2bc6ead" providerId="LiveId" clId="{4AD185B1-CCF0-47D3-9DA9-C84D0C5A75FC}" dt="2026-05-29T12:46:17.877" v="1140" actId="27636"/>
          <ac:spMkLst>
            <pc:docMk/>
            <pc:sldMk cId="1140186169" sldId="266"/>
            <ac:spMk id="11" creationId="{766789EE-F051-4C8D-ABF0-EB7049B34162}"/>
          </ac:spMkLst>
        </pc:spChg>
        <pc:picChg chg="add del">
          <ac:chgData name="Mary Trifonov" userId="d9514803c2bc6ead" providerId="LiveId" clId="{4AD185B1-CCF0-47D3-9DA9-C84D0C5A75FC}" dt="2026-05-29T12:43:58.438" v="1115" actId="478"/>
          <ac:picMkLst>
            <pc:docMk/>
            <pc:sldMk cId="1140186169" sldId="266"/>
            <ac:picMk id="10" creationId="{F015EEAC-1538-00A4-63DB-E9D13382FA18}"/>
          </ac:picMkLst>
        </pc:picChg>
      </pc:sldChg>
      <pc:sldChg chg="del">
        <pc:chgData name="Mary Trifonov" userId="d9514803c2bc6ead" providerId="LiveId" clId="{4AD185B1-CCF0-47D3-9DA9-C84D0C5A75FC}" dt="2026-05-29T11:42:11.395" v="620" actId="2696"/>
        <pc:sldMkLst>
          <pc:docMk/>
          <pc:sldMk cId="1317907910" sldId="269"/>
        </pc:sldMkLst>
      </pc:sldChg>
      <pc:sldChg chg="del">
        <pc:chgData name="Mary Trifonov" userId="d9514803c2bc6ead" providerId="LiveId" clId="{4AD185B1-CCF0-47D3-9DA9-C84D0C5A75FC}" dt="2026-05-29T11:36:39.428" v="594" actId="2696"/>
        <pc:sldMkLst>
          <pc:docMk/>
          <pc:sldMk cId="1808658528" sldId="270"/>
        </pc:sldMkLst>
      </pc:sldChg>
      <pc:sldChg chg="del">
        <pc:chgData name="Mary Trifonov" userId="d9514803c2bc6ead" providerId="LiveId" clId="{4AD185B1-CCF0-47D3-9DA9-C84D0C5A75FC}" dt="2026-05-29T11:36:42.668" v="595" actId="2696"/>
        <pc:sldMkLst>
          <pc:docMk/>
          <pc:sldMk cId="4165094974" sldId="271"/>
        </pc:sldMkLst>
      </pc:sldChg>
      <pc:sldChg chg="del">
        <pc:chgData name="Mary Trifonov" userId="d9514803c2bc6ead" providerId="LiveId" clId="{4AD185B1-CCF0-47D3-9DA9-C84D0C5A75FC}" dt="2026-05-29T11:49:28.196" v="653" actId="2696"/>
        <pc:sldMkLst>
          <pc:docMk/>
          <pc:sldMk cId="1204650490" sldId="272"/>
        </pc:sldMkLst>
      </pc:sldChg>
      <pc:sldChg chg="addSp delSp modSp add mod setBg">
        <pc:chgData name="Mary Trifonov" userId="d9514803c2bc6ead" providerId="LiveId" clId="{4AD185B1-CCF0-47D3-9DA9-C84D0C5A75FC}" dt="2026-05-29T12:59:49.203" v="1260" actId="1076"/>
        <pc:sldMkLst>
          <pc:docMk/>
          <pc:sldMk cId="0" sldId="273"/>
        </pc:sldMkLst>
        <pc:spChg chg="mod">
          <ac:chgData name="Mary Trifonov" userId="d9514803c2bc6ead" providerId="LiveId" clId="{4AD185B1-CCF0-47D3-9DA9-C84D0C5A75FC}" dt="2026-05-29T12:47:10.513" v="1160" actId="947"/>
          <ac:spMkLst>
            <pc:docMk/>
            <pc:sldMk cId="0" sldId="273"/>
            <ac:spMk id="30" creationId="{EC4D5F06-BF3B-4580-1445-90B479851D17}"/>
          </ac:spMkLst>
        </pc:spChg>
        <pc:picChg chg="del">
          <ac:chgData name="Mary Trifonov" userId="d9514803c2bc6ead" providerId="LiveId" clId="{4AD185B1-CCF0-47D3-9DA9-C84D0C5A75FC}" dt="2026-05-29T12:58:38.462" v="1245" actId="478"/>
          <ac:picMkLst>
            <pc:docMk/>
            <pc:sldMk cId="0" sldId="273"/>
            <ac:picMk id="27" creationId="{ACCE8952-FD13-59E0-1205-9E56E1E49AF2}"/>
          </ac:picMkLst>
        </pc:picChg>
        <pc:picChg chg="add mod">
          <ac:chgData name="Mary Trifonov" userId="d9514803c2bc6ead" providerId="LiveId" clId="{4AD185B1-CCF0-47D3-9DA9-C84D0C5A75FC}" dt="2026-05-29T12:58:56.300" v="1252" actId="14100"/>
          <ac:picMkLst>
            <pc:docMk/>
            <pc:sldMk cId="0" sldId="273"/>
            <ac:picMk id="28" creationId="{D4C03A7F-497A-7E19-0A0F-92856B39A950}"/>
          </ac:picMkLst>
        </pc:picChg>
        <pc:picChg chg="del">
          <ac:chgData name="Mary Trifonov" userId="d9514803c2bc6ead" providerId="LiveId" clId="{4AD185B1-CCF0-47D3-9DA9-C84D0C5A75FC}" dt="2026-05-29T12:58:51.095" v="1250" actId="478"/>
          <ac:picMkLst>
            <pc:docMk/>
            <pc:sldMk cId="0" sldId="273"/>
            <ac:picMk id="29" creationId="{2C39A51B-85A8-959F-0DA4-AA0C97606464}"/>
          </ac:picMkLst>
        </pc:picChg>
        <pc:picChg chg="add mod">
          <ac:chgData name="Mary Trifonov" userId="d9514803c2bc6ead" providerId="LiveId" clId="{4AD185B1-CCF0-47D3-9DA9-C84D0C5A75FC}" dt="2026-05-29T12:59:49.203" v="1260" actId="1076"/>
          <ac:picMkLst>
            <pc:docMk/>
            <pc:sldMk cId="0" sldId="273"/>
            <ac:picMk id="32" creationId="{04AC530F-C6FE-B968-6152-D1BADE8D184A}"/>
          </ac:picMkLst>
        </pc:picChg>
      </pc:sldChg>
      <pc:sldChg chg="addSp modSp new del mod">
        <pc:chgData name="Mary Trifonov" userId="d9514803c2bc6ead" providerId="LiveId" clId="{4AD185B1-CCF0-47D3-9DA9-C84D0C5A75FC}" dt="2026-05-29T11:40:07.581" v="604" actId="2696"/>
        <pc:sldMkLst>
          <pc:docMk/>
          <pc:sldMk cId="1228784643" sldId="273"/>
        </pc:sldMkLst>
        <pc:spChg chg="mod">
          <ac:chgData name="Mary Trifonov" userId="d9514803c2bc6ead" providerId="LiveId" clId="{4AD185B1-CCF0-47D3-9DA9-C84D0C5A75FC}" dt="2026-05-29T11:37:39.453" v="600" actId="27636"/>
          <ac:spMkLst>
            <pc:docMk/>
            <pc:sldMk cId="1228784643" sldId="273"/>
            <ac:spMk id="2" creationId="{06865A41-37C0-0D84-22AB-5B24B71AB5B9}"/>
          </ac:spMkLst>
        </pc:spChg>
        <pc:spChg chg="add">
          <ac:chgData name="Mary Trifonov" userId="d9514803c2bc6ead" providerId="LiveId" clId="{4AD185B1-CCF0-47D3-9DA9-C84D0C5A75FC}" dt="2026-05-29T11:37:32.428" v="597" actId="22"/>
          <ac:spMkLst>
            <pc:docMk/>
            <pc:sldMk cId="1228784643" sldId="273"/>
            <ac:spMk id="5" creationId="{9FFB4F64-A67C-9BBB-A5E5-37E923896AF8}"/>
          </ac:spMkLst>
        </pc:spChg>
      </pc:sldChg>
      <pc:sldChg chg="new del">
        <pc:chgData name="Mary Trifonov" userId="d9514803c2bc6ead" providerId="LiveId" clId="{4AD185B1-CCF0-47D3-9DA9-C84D0C5A75FC}" dt="2026-05-29T11:41:59.102" v="617" actId="2696"/>
        <pc:sldMkLst>
          <pc:docMk/>
          <pc:sldMk cId="1798395062" sldId="273"/>
        </pc:sldMkLst>
      </pc:sldChg>
      <pc:sldChg chg="addSp delSp modSp add del mod ord">
        <pc:chgData name="Mary Trifonov" userId="d9514803c2bc6ead" providerId="LiveId" clId="{4AD185B1-CCF0-47D3-9DA9-C84D0C5A75FC}" dt="2026-05-29T11:36:29.330" v="589" actId="2696"/>
        <pc:sldMkLst>
          <pc:docMk/>
          <pc:sldMk cId="3026269594" sldId="273"/>
        </pc:sldMkLst>
      </pc:sldChg>
      <pc:sldChg chg="delSp modSp add del mod ord setBg">
        <pc:chgData name="Mary Trifonov" userId="d9514803c2bc6ead" providerId="LiveId" clId="{4AD185B1-CCF0-47D3-9DA9-C84D0C5A75FC}" dt="2026-05-29T12:48:01.794" v="1167" actId="207"/>
        <pc:sldMkLst>
          <pc:docMk/>
          <pc:sldMk cId="0" sldId="274"/>
        </pc:sldMkLst>
        <pc:spChg chg="del">
          <ac:chgData name="Mary Trifonov" userId="d9514803c2bc6ead" providerId="LiveId" clId="{4AD185B1-CCF0-47D3-9DA9-C84D0C5A75FC}" dt="2026-05-29T12:47:43.763" v="1164" actId="21"/>
          <ac:spMkLst>
            <pc:docMk/>
            <pc:sldMk cId="0" sldId="274"/>
            <ac:spMk id="4" creationId="{00000000-0000-0000-0000-000000000000}"/>
          </ac:spMkLst>
        </pc:spChg>
        <pc:spChg chg="mod">
          <ac:chgData name="Mary Trifonov" userId="d9514803c2bc6ead" providerId="LiveId" clId="{4AD185B1-CCF0-47D3-9DA9-C84D0C5A75FC}" dt="2026-05-29T12:47:57.449" v="1166" actId="207"/>
          <ac:spMkLst>
            <pc:docMk/>
            <pc:sldMk cId="0" sldId="274"/>
            <ac:spMk id="6" creationId="{00000000-0000-0000-0000-000000000000}"/>
          </ac:spMkLst>
        </pc:spChg>
        <pc:spChg chg="mod">
          <ac:chgData name="Mary Trifonov" userId="d9514803c2bc6ead" providerId="LiveId" clId="{4AD185B1-CCF0-47D3-9DA9-C84D0C5A75FC}" dt="2026-05-29T12:48:01.794" v="1167" actId="207"/>
          <ac:spMkLst>
            <pc:docMk/>
            <pc:sldMk cId="0" sldId="274"/>
            <ac:spMk id="10" creationId="{00000000-0000-0000-0000-000000000000}"/>
          </ac:spMkLst>
        </pc:spChg>
      </pc:sldChg>
      <pc:sldChg chg="new del">
        <pc:chgData name="Mary Trifonov" userId="d9514803c2bc6ead" providerId="LiveId" clId="{4AD185B1-CCF0-47D3-9DA9-C84D0C5A75FC}" dt="2026-05-29T11:40:04.452" v="603" actId="2696"/>
        <pc:sldMkLst>
          <pc:docMk/>
          <pc:sldMk cId="267929754" sldId="274"/>
        </pc:sldMkLst>
      </pc:sldChg>
      <pc:sldChg chg="addSp delSp modSp add del mod ord">
        <pc:chgData name="Mary Trifonov" userId="d9514803c2bc6ead" providerId="LiveId" clId="{4AD185B1-CCF0-47D3-9DA9-C84D0C5A75FC}" dt="2026-05-29T11:36:29.330" v="589" actId="2696"/>
        <pc:sldMkLst>
          <pc:docMk/>
          <pc:sldMk cId="2207261941" sldId="274"/>
        </pc:sldMkLst>
      </pc:sldChg>
      <pc:sldChg chg="delSp modSp add mod setBg">
        <pc:chgData name="Mary Trifonov" userId="d9514803c2bc6ead" providerId="LiveId" clId="{4AD185B1-CCF0-47D3-9DA9-C84D0C5A75FC}" dt="2026-05-29T12:55:52.856" v="1231" actId="6549"/>
        <pc:sldMkLst>
          <pc:docMk/>
          <pc:sldMk cId="0" sldId="275"/>
        </pc:sldMkLst>
        <pc:spChg chg="mod">
          <ac:chgData name="Mary Trifonov" userId="d9514803c2bc6ead" providerId="LiveId" clId="{4AD185B1-CCF0-47D3-9DA9-C84D0C5A75FC}" dt="2026-05-29T12:48:35.674" v="1169" actId="207"/>
          <ac:spMkLst>
            <pc:docMk/>
            <pc:sldMk cId="0" sldId="275"/>
            <ac:spMk id="2" creationId="{00000000-0000-0000-0000-000000000000}"/>
          </ac:spMkLst>
        </pc:spChg>
        <pc:spChg chg="mod">
          <ac:chgData name="Mary Trifonov" userId="d9514803c2bc6ead" providerId="LiveId" clId="{4AD185B1-CCF0-47D3-9DA9-C84D0C5A75FC}" dt="2026-05-29T12:49:32.192" v="1181" actId="6549"/>
          <ac:spMkLst>
            <pc:docMk/>
            <pc:sldMk cId="0" sldId="275"/>
            <ac:spMk id="3" creationId="{00000000-0000-0000-0000-000000000000}"/>
          </ac:spMkLst>
        </pc:spChg>
        <pc:spChg chg="mod">
          <ac:chgData name="Mary Trifonov" userId="d9514803c2bc6ead" providerId="LiveId" clId="{4AD185B1-CCF0-47D3-9DA9-C84D0C5A75FC}" dt="2026-05-29T12:53:39.631" v="1215" actId="108"/>
          <ac:spMkLst>
            <pc:docMk/>
            <pc:sldMk cId="0" sldId="275"/>
            <ac:spMk id="10" creationId="{00000000-0000-0000-0000-000000000000}"/>
          </ac:spMkLst>
        </pc:spChg>
        <pc:spChg chg="mod">
          <ac:chgData name="Mary Trifonov" userId="d9514803c2bc6ead" providerId="LiveId" clId="{4AD185B1-CCF0-47D3-9DA9-C84D0C5A75FC}" dt="2026-05-29T12:52:21.265" v="1208" actId="255"/>
          <ac:spMkLst>
            <pc:docMk/>
            <pc:sldMk cId="0" sldId="275"/>
            <ac:spMk id="12" creationId="{00000000-0000-0000-0000-000000000000}"/>
          </ac:spMkLst>
        </pc:spChg>
        <pc:spChg chg="mod">
          <ac:chgData name="Mary Trifonov" userId="d9514803c2bc6ead" providerId="LiveId" clId="{4AD185B1-CCF0-47D3-9DA9-C84D0C5A75FC}" dt="2026-05-29T12:52:32.602" v="1210" actId="20577"/>
          <ac:spMkLst>
            <pc:docMk/>
            <pc:sldMk cId="0" sldId="275"/>
            <ac:spMk id="14" creationId="{00000000-0000-0000-0000-000000000000}"/>
          </ac:spMkLst>
        </pc:spChg>
        <pc:spChg chg="mod">
          <ac:chgData name="Mary Trifonov" userId="d9514803c2bc6ead" providerId="LiveId" clId="{4AD185B1-CCF0-47D3-9DA9-C84D0C5A75FC}" dt="2026-05-29T12:52:51.368" v="1212" actId="20577"/>
          <ac:spMkLst>
            <pc:docMk/>
            <pc:sldMk cId="0" sldId="275"/>
            <ac:spMk id="16" creationId="{00000000-0000-0000-0000-000000000000}"/>
          </ac:spMkLst>
        </pc:spChg>
        <pc:spChg chg="mod">
          <ac:chgData name="Mary Trifonov" userId="d9514803c2bc6ead" providerId="LiveId" clId="{4AD185B1-CCF0-47D3-9DA9-C84D0C5A75FC}" dt="2026-05-29T12:48:41.332" v="1170" actId="207"/>
          <ac:spMkLst>
            <pc:docMk/>
            <pc:sldMk cId="0" sldId="275"/>
            <ac:spMk id="19" creationId="{00000000-0000-0000-0000-000000000000}"/>
          </ac:spMkLst>
        </pc:spChg>
        <pc:spChg chg="mod">
          <ac:chgData name="Mary Trifonov" userId="d9514803c2bc6ead" providerId="LiveId" clId="{4AD185B1-CCF0-47D3-9DA9-C84D0C5A75FC}" dt="2026-05-29T12:53:12.537" v="1213"/>
          <ac:spMkLst>
            <pc:docMk/>
            <pc:sldMk cId="0" sldId="275"/>
            <ac:spMk id="22" creationId="{00000000-0000-0000-0000-000000000000}"/>
          </ac:spMkLst>
        </pc:spChg>
        <pc:spChg chg="mod">
          <ac:chgData name="Mary Trifonov" userId="d9514803c2bc6ead" providerId="LiveId" clId="{4AD185B1-CCF0-47D3-9DA9-C84D0C5A75FC}" dt="2026-05-29T12:53:43.586" v="1216" actId="108"/>
          <ac:spMkLst>
            <pc:docMk/>
            <pc:sldMk cId="0" sldId="275"/>
            <ac:spMk id="24" creationId="{00000000-0000-0000-0000-000000000000}"/>
          </ac:spMkLst>
        </pc:spChg>
        <pc:spChg chg="mod">
          <ac:chgData name="Mary Trifonov" userId="d9514803c2bc6ead" providerId="LiveId" clId="{4AD185B1-CCF0-47D3-9DA9-C84D0C5A75FC}" dt="2026-05-29T12:53:58.636" v="1218" actId="20577"/>
          <ac:spMkLst>
            <pc:docMk/>
            <pc:sldMk cId="0" sldId="275"/>
            <ac:spMk id="26" creationId="{00000000-0000-0000-0000-000000000000}"/>
          </ac:spMkLst>
        </pc:spChg>
        <pc:spChg chg="mod">
          <ac:chgData name="Mary Trifonov" userId="d9514803c2bc6ead" providerId="LiveId" clId="{4AD185B1-CCF0-47D3-9DA9-C84D0C5A75FC}" dt="2026-05-29T12:54:05.359" v="1220" actId="20577"/>
          <ac:spMkLst>
            <pc:docMk/>
            <pc:sldMk cId="0" sldId="275"/>
            <ac:spMk id="28" creationId="{00000000-0000-0000-0000-000000000000}"/>
          </ac:spMkLst>
        </pc:spChg>
        <pc:spChg chg="mod">
          <ac:chgData name="Mary Trifonov" userId="d9514803c2bc6ead" providerId="LiveId" clId="{4AD185B1-CCF0-47D3-9DA9-C84D0C5A75FC}" dt="2026-05-29T12:55:01.567" v="1221"/>
          <ac:spMkLst>
            <pc:docMk/>
            <pc:sldMk cId="0" sldId="275"/>
            <ac:spMk id="30" creationId="{00000000-0000-0000-0000-000000000000}"/>
          </ac:spMkLst>
        </pc:spChg>
        <pc:spChg chg="mod">
          <ac:chgData name="Mary Trifonov" userId="d9514803c2bc6ead" providerId="LiveId" clId="{4AD185B1-CCF0-47D3-9DA9-C84D0C5A75FC}" dt="2026-05-29T12:55:27.729" v="1224"/>
          <ac:spMkLst>
            <pc:docMk/>
            <pc:sldMk cId="0" sldId="275"/>
            <ac:spMk id="36" creationId="{00000000-0000-0000-0000-000000000000}"/>
          </ac:spMkLst>
        </pc:spChg>
        <pc:spChg chg="mod">
          <ac:chgData name="Mary Trifonov" userId="d9514803c2bc6ead" providerId="LiveId" clId="{4AD185B1-CCF0-47D3-9DA9-C84D0C5A75FC}" dt="2026-05-29T12:55:32.878" v="1226" actId="20577"/>
          <ac:spMkLst>
            <pc:docMk/>
            <pc:sldMk cId="0" sldId="275"/>
            <ac:spMk id="38" creationId="{00000000-0000-0000-0000-000000000000}"/>
          </ac:spMkLst>
        </pc:spChg>
        <pc:spChg chg="mod">
          <ac:chgData name="Mary Trifonov" userId="d9514803c2bc6ead" providerId="LiveId" clId="{4AD185B1-CCF0-47D3-9DA9-C84D0C5A75FC}" dt="2026-05-29T12:55:52.856" v="1231" actId="6549"/>
          <ac:spMkLst>
            <pc:docMk/>
            <pc:sldMk cId="0" sldId="275"/>
            <ac:spMk id="40" creationId="{00000000-0000-0000-0000-000000000000}"/>
          </ac:spMkLst>
        </pc:spChg>
        <pc:spChg chg="del">
          <ac:chgData name="Mary Trifonov" userId="d9514803c2bc6ead" providerId="LiveId" clId="{4AD185B1-CCF0-47D3-9DA9-C84D0C5A75FC}" dt="2026-05-29T12:55:07.452" v="1222" actId="21"/>
          <ac:spMkLst>
            <pc:docMk/>
            <pc:sldMk cId="0" sldId="275"/>
            <ac:spMk id="43" creationId="{00000000-0000-0000-0000-000000000000}"/>
          </ac:spMkLst>
        </pc:spChg>
        <pc:spChg chg="del">
          <ac:chgData name="Mary Trifonov" userId="d9514803c2bc6ead" providerId="LiveId" clId="{4AD185B1-CCF0-47D3-9DA9-C84D0C5A75FC}" dt="2026-05-29T12:55:10.940" v="1223" actId="21"/>
          <ac:spMkLst>
            <pc:docMk/>
            <pc:sldMk cId="0" sldId="275"/>
            <ac:spMk id="44" creationId="{00000000-0000-0000-0000-000000000000}"/>
          </ac:spMkLst>
        </pc:spChg>
      </pc:sldChg>
      <pc:sldChg chg="addSp delSp modSp add del mod">
        <pc:chgData name="Mary Trifonov" userId="d9514803c2bc6ead" providerId="LiveId" clId="{4AD185B1-CCF0-47D3-9DA9-C84D0C5A75FC}" dt="2026-05-29T11:36:31.300" v="590" actId="2696"/>
        <pc:sldMkLst>
          <pc:docMk/>
          <pc:sldMk cId="1053666921" sldId="275"/>
        </pc:sldMkLst>
      </pc:sldChg>
      <pc:sldChg chg="add del setBg">
        <pc:chgData name="Mary Trifonov" userId="d9514803c2bc6ead" providerId="LiveId" clId="{4AD185B1-CCF0-47D3-9DA9-C84D0C5A75FC}" dt="2026-05-29T12:56:51.794" v="1235" actId="2696"/>
        <pc:sldMkLst>
          <pc:docMk/>
          <pc:sldMk cId="0" sldId="276"/>
        </pc:sldMkLst>
      </pc:sldChg>
      <pc:sldChg chg="addSp delSp modSp add del mod">
        <pc:chgData name="Mary Trifonov" userId="d9514803c2bc6ead" providerId="LiveId" clId="{4AD185B1-CCF0-47D3-9DA9-C84D0C5A75FC}" dt="2026-05-29T11:36:33.061" v="591" actId="2696"/>
        <pc:sldMkLst>
          <pc:docMk/>
          <pc:sldMk cId="1810227440" sldId="276"/>
        </pc:sldMkLst>
      </pc:sldChg>
      <pc:sldChg chg="addSp modSp add mod">
        <pc:chgData name="Mary Trifonov" userId="d9514803c2bc6ead" providerId="LiveId" clId="{4AD185B1-CCF0-47D3-9DA9-C84D0C5A75FC}" dt="2026-05-29T12:57:35.541" v="1243" actId="1076"/>
        <pc:sldMkLst>
          <pc:docMk/>
          <pc:sldMk cId="0" sldId="277"/>
        </pc:sldMkLst>
        <pc:spChg chg="mod">
          <ac:chgData name="Mary Trifonov" userId="d9514803c2bc6ead" providerId="LiveId" clId="{4AD185B1-CCF0-47D3-9DA9-C84D0C5A75FC}" dt="2026-05-29T12:57:14.404" v="1239" actId="207"/>
          <ac:spMkLst>
            <pc:docMk/>
            <pc:sldMk cId="0" sldId="277"/>
            <ac:spMk id="4" creationId="{00000000-0000-0000-0000-000000000000}"/>
          </ac:spMkLst>
        </pc:spChg>
        <pc:spChg chg="mod">
          <ac:chgData name="Mary Trifonov" userId="d9514803c2bc6ead" providerId="LiveId" clId="{4AD185B1-CCF0-47D3-9DA9-C84D0C5A75FC}" dt="2026-05-29T12:57:05.973" v="1237" actId="1076"/>
          <ac:spMkLst>
            <pc:docMk/>
            <pc:sldMk cId="0" sldId="277"/>
            <ac:spMk id="5" creationId="{00000000-0000-0000-0000-000000000000}"/>
          </ac:spMkLst>
        </pc:spChg>
        <pc:spChg chg="mod">
          <ac:chgData name="Mary Trifonov" userId="d9514803c2bc6ead" providerId="LiveId" clId="{4AD185B1-CCF0-47D3-9DA9-C84D0C5A75FC}" dt="2026-05-29T12:57:26.394" v="1242" actId="207"/>
          <ac:spMkLst>
            <pc:docMk/>
            <pc:sldMk cId="0" sldId="277"/>
            <ac:spMk id="18" creationId="{00000000-0000-0000-0000-000000000000}"/>
          </ac:spMkLst>
        </pc:spChg>
        <pc:spChg chg="mod">
          <ac:chgData name="Mary Trifonov" userId="d9514803c2bc6ead" providerId="LiveId" clId="{4AD185B1-CCF0-47D3-9DA9-C84D0C5A75FC}" dt="2026-05-29T12:57:21.678" v="1241" actId="6549"/>
          <ac:spMkLst>
            <pc:docMk/>
            <pc:sldMk cId="0" sldId="277"/>
            <ac:spMk id="19" creationId="{00000000-0000-0000-0000-000000000000}"/>
          </ac:spMkLst>
        </pc:spChg>
        <pc:picChg chg="add mod">
          <ac:chgData name="Mary Trifonov" userId="d9514803c2bc6ead" providerId="LiveId" clId="{4AD185B1-CCF0-47D3-9DA9-C84D0C5A75FC}" dt="2026-05-29T12:57:35.541" v="1243" actId="1076"/>
          <ac:picMkLst>
            <pc:docMk/>
            <pc:sldMk cId="0" sldId="277"/>
            <ac:picMk id="20" creationId="{34D54D86-AEB9-46EE-B3E9-4C7A50092187}"/>
          </ac:picMkLst>
        </pc:picChg>
      </pc:sldChg>
      <pc:sldChg chg="addSp delSp modSp add del mod">
        <pc:chgData name="Mary Trifonov" userId="d9514803c2bc6ead" providerId="LiveId" clId="{4AD185B1-CCF0-47D3-9DA9-C84D0C5A75FC}" dt="2026-05-29T11:36:35.098" v="592" actId="2696"/>
        <pc:sldMkLst>
          <pc:docMk/>
          <pc:sldMk cId="2662016214" sldId="277"/>
        </pc:sldMkLst>
      </pc:sldChg>
      <pc:sldChg chg="addSp delSp modSp add del mod">
        <pc:chgData name="Mary Trifonov" userId="d9514803c2bc6ead" providerId="LiveId" clId="{4AD185B1-CCF0-47D3-9DA9-C84D0C5A75FC}" dt="2026-05-29T11:36:37.074" v="593" actId="2696"/>
        <pc:sldMkLst>
          <pc:docMk/>
          <pc:sldMk cId="2909867172" sldId="2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D2288-2353-4C78-ABEB-59D211DF9C2A}" type="datetimeFigureOut">
              <a:rPr lang="bg-BG" smtClean="0"/>
              <a:t>29.5.2026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FF302-F075-49DB-AC77-F3A3BBD7A99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45396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C8767-661E-DDA3-3A36-59DE50024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7111EE-A76D-FDCF-8815-7E9526D723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6B895E-AAFA-0819-73EB-D6B3139A79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83E56-30FA-B3D2-EB80-61C1EBB6E7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91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0D209-A13E-2F0B-2542-8627C537A7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4F3791-5121-8BB5-0548-49FA892B62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FF12D-6D80-52CB-9435-D01AC094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BE8A-DFB6-4890-9D02-C9280C66F1E8}" type="datetimeFigureOut">
              <a:rPr lang="ro-RO" smtClean="0"/>
              <a:t>29.05.2026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2A517-09FC-2DE0-D036-FA5D36F54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8A79E-1AEF-AB2F-AC15-AD652B0DB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E5E1-0B4C-4A74-A702-FB3276619F4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95884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2B0CA-0B40-36AA-13DD-72AD85D5E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97D1BB-A91D-FEFF-F53C-349BC034D2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EBB8C-750E-AB99-7CB5-F76F7614D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BE8A-DFB6-4890-9D02-C9280C66F1E8}" type="datetimeFigureOut">
              <a:rPr lang="ro-RO" smtClean="0"/>
              <a:t>29.05.2026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C2FE3-3F8F-38CA-F3FF-F1216C5C9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4EB33-AEF4-AAF7-E993-82B3A6A11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E5E1-0B4C-4A74-A702-FB3276619F4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28614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C06669-3910-8FF6-BE06-DE5C5E595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722D19-3C0D-5402-E831-AFB36CA11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9E7EC-6537-9D6F-9622-64CD2D66F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BE8A-DFB6-4890-9D02-C9280C66F1E8}" type="datetimeFigureOut">
              <a:rPr lang="ro-RO" smtClean="0"/>
              <a:t>29.05.2026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86676-1062-F690-52A8-7D5D8EFE9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2ED30-3D61-98E0-A07F-A804C9151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E5E1-0B4C-4A74-A702-FB3276619F4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89764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240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949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DCE5F-206F-0A4F-0776-31122B72D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05866-03C3-FF37-CFC4-F61399554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B401F-8E54-BE38-8614-0913BFB6D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BE8A-DFB6-4890-9D02-C9280C66F1E8}" type="datetimeFigureOut">
              <a:rPr lang="ro-RO" smtClean="0"/>
              <a:t>29.05.2026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CF37A-EF36-22A0-D994-3158A1825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7CC02-4D73-B681-3E9B-F8D3FF9EB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E5E1-0B4C-4A74-A702-FB3276619F4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81563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2726D-B3F4-E103-BA6C-A57E86BC9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7494F-9538-F990-3B2E-C1330C588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2A9A6-3013-E54B-0216-D808FFECB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BE8A-DFB6-4890-9D02-C9280C66F1E8}" type="datetimeFigureOut">
              <a:rPr lang="ro-RO" smtClean="0"/>
              <a:t>29.05.2026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FA7D2-79C1-81BF-623A-9AA386909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942B1-B9D2-8CC5-90F5-BDCBC41DB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E5E1-0B4C-4A74-A702-FB3276619F4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65534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56E67-023C-F5DC-79E5-52087941A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B50CA-297C-7408-0CBD-491B9596BD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6677D7-E428-2B5B-EA1F-2AD499EC89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293330-8377-F984-084E-F0CF039AD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BE8A-DFB6-4890-9D02-C9280C66F1E8}" type="datetimeFigureOut">
              <a:rPr lang="ro-RO" smtClean="0"/>
              <a:t>29.05.2026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A4AEF8-497A-A523-BEF2-54CED8459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BA298-D0F4-3925-AA84-FFD22B1AB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E5E1-0B4C-4A74-A702-FB3276619F4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49450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91780-BF8E-DFC5-B827-6E58B9783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63770-6FC3-F1F4-82FD-371F621F4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338F8B-291D-08D8-7CA2-0DD7AAE4A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A972A5-5930-3B92-D239-AC31144D60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0CFC3E-194A-E886-F9FA-3D7FBD0103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0B3FBA-63CC-BAA4-5BCD-30DFC1812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BE8A-DFB6-4890-9D02-C9280C66F1E8}" type="datetimeFigureOut">
              <a:rPr lang="ro-RO" smtClean="0"/>
              <a:t>29.05.2026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2DC3A2-2D01-9F75-1E14-0E3BF3976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3FB968-50F2-1B57-F07F-75B987E2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E5E1-0B4C-4A74-A702-FB3276619F4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1057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C72A3-9A11-12B8-C62F-A95DC69BB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5147F8-FDAF-9EA9-DB4D-02780EA8D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BE8A-DFB6-4890-9D02-C9280C66F1E8}" type="datetimeFigureOut">
              <a:rPr lang="ro-RO" smtClean="0"/>
              <a:t>29.05.2026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F3CF73-A68B-FD35-4733-3131CFA5A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B81312-3BF0-E26B-F944-992A92E9B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E5E1-0B4C-4A74-A702-FB3276619F4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21787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564839-2A1F-1C67-9D76-4E5E39557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BE8A-DFB6-4890-9D02-C9280C66F1E8}" type="datetimeFigureOut">
              <a:rPr lang="ro-RO" smtClean="0"/>
              <a:t>29.05.2026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110CAE-35DF-0038-A177-9DF6837D3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0312F-C62E-F5A9-00E5-74560565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E5E1-0B4C-4A74-A702-FB3276619F4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82105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7232F-E067-7EB8-9D31-4BAE1F34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8C26B-D866-11B8-C534-9984B36A9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998E44-2DB2-2B97-8BF2-10AC67976A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2025C6-5E66-8520-908F-50B875693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BE8A-DFB6-4890-9D02-C9280C66F1E8}" type="datetimeFigureOut">
              <a:rPr lang="ro-RO" smtClean="0"/>
              <a:t>29.05.2026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8ECC00-9BF6-3525-0D8A-1CD9E7B5F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FCAFB1-CE7F-BAFE-02B9-DCE80D74C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E5E1-0B4C-4A74-A702-FB3276619F4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9474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5C1CB-2422-C5DC-D7BF-3D00C660C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73F83C-DC5F-A50F-ABF0-B55B88D580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C53489-12DF-AB72-02E0-DE54E9C01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8AEFDF-3987-A1AB-997D-FA5F4F99C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BE8A-DFB6-4890-9D02-C9280C66F1E8}" type="datetimeFigureOut">
              <a:rPr lang="ro-RO" smtClean="0"/>
              <a:t>29.05.2026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C072AA-E9E0-37CD-5AB8-59AF4E986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678AE6-C9E1-45B1-CA35-9AEC6EDBD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E5E1-0B4C-4A74-A702-FB3276619F4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8976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DF9B08-C430-3349-3DAE-B642DBDB6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D022E-A173-1F16-93C1-F1BB31C59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A5031-8B58-981F-4DA1-DE9204F119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D4BE8A-DFB6-4890-9D02-C9280C66F1E8}" type="datetimeFigureOut">
              <a:rPr lang="ro-RO" smtClean="0"/>
              <a:t>29.05.2026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BE678-D0B9-049D-79C7-22B8224695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A6890-23BD-4457-5D7C-1E1BB21A2E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0BE5E1-0B4C-4A74-A702-FB3276619F4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7124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4745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A41FFD-103D-161A-F5A4-7B654D1401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6" y="0"/>
            <a:ext cx="12189526" cy="68579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08C8CE-5424-A354-52C2-B99F920DD5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735" y="2136006"/>
            <a:ext cx="7285889" cy="2198848"/>
          </a:xfrm>
        </p:spPr>
        <p:txBody>
          <a:bodyPr>
            <a:noAutofit/>
          </a:bodyPr>
          <a:lstStyle/>
          <a:p>
            <a:pPr algn="l"/>
            <a:r>
              <a:rPr lang="en-US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ptos" panose="020B0004020202020204" pitchFamily="34" charset="0"/>
              </a:rPr>
              <a:t>RESERVA LA FECHA </a:t>
            </a:r>
            <a:br>
              <a:rPr lang="en-US" sz="4400" i="1" dirty="0">
                <a:solidFill>
                  <a:schemeClr val="bg1"/>
                </a:solidFill>
                <a:latin typeface="Aptos" panose="020B0004020202020204" pitchFamily="34" charset="0"/>
              </a:rPr>
            </a:br>
            <a:r>
              <a:rPr lang="en-US" sz="4400" b="1" i="1" dirty="0">
                <a:solidFill>
                  <a:schemeClr val="bg1"/>
                </a:solidFill>
                <a:latin typeface="Aptos" panose="020B0004020202020204" pitchFamily="34" charset="0"/>
              </a:rPr>
              <a:t>14-16  de NOVIEMBRE 2026</a:t>
            </a:r>
            <a:br>
              <a:rPr lang="en-US" sz="4400" b="1" i="1" dirty="0">
                <a:solidFill>
                  <a:schemeClr val="bg1"/>
                </a:solidFill>
                <a:latin typeface="Aptos" panose="020B0004020202020204" pitchFamily="34" charset="0"/>
              </a:rPr>
            </a:br>
            <a:r>
              <a:rPr lang="en-US" sz="4400" b="1" i="1" dirty="0">
                <a:solidFill>
                  <a:schemeClr val="bg1"/>
                </a:solidFill>
                <a:latin typeface="Aptos" panose="020B0004020202020204" pitchFamily="34" charset="0"/>
              </a:rPr>
              <a:t>VALENCIA, </a:t>
            </a:r>
            <a:r>
              <a:rPr lang="bg-BG" sz="4400" b="1" i="1" cap="all" dirty="0">
                <a:solidFill>
                  <a:schemeClr val="bg1"/>
                </a:solidFill>
                <a:latin typeface="Aptos" panose="020B0004020202020204" pitchFamily="34" charset="0"/>
              </a:rPr>
              <a:t>España</a:t>
            </a:r>
            <a:endParaRPr lang="ro-RO" sz="4400" b="1" i="1" cap="all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C0BABF-08A7-9854-B26D-1A6E2BB53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361" y="4721994"/>
            <a:ext cx="1520639" cy="152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39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426720"/>
            <a:ext cx="146304" cy="5974080"/>
          </a:xfrm>
          <a:prstGeom prst="rect">
            <a:avLst/>
          </a:prstGeom>
          <a:solidFill>
            <a:srgbClr val="ED764F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bg-BG" sz="2400"/>
          </a:p>
        </p:txBody>
      </p:sp>
      <p:sp>
        <p:nvSpPr>
          <p:cNvPr id="3" name="Text 1"/>
          <p:cNvSpPr/>
          <p:nvPr/>
        </p:nvSpPr>
        <p:spPr>
          <a:xfrm>
            <a:off x="341376" y="426720"/>
            <a:ext cx="9753600" cy="6339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3200" b="1" kern="0" spc="267" dirty="0">
                <a:solidFill>
                  <a:srgbClr val="2D584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LA CRISIS EN CIFRAS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341376" y="1121664"/>
            <a:ext cx="10363200" cy="4632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000" dirty="0">
                <a:solidFill>
                  <a:srgbClr val="5A70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Por </a:t>
            </a:r>
            <a:r>
              <a:rPr lang="en-US" sz="2000" dirty="0" err="1">
                <a:solidFill>
                  <a:srgbClr val="5A70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qué</a:t>
            </a:r>
            <a:r>
              <a:rPr lang="en-US" sz="2000" dirty="0">
                <a:solidFill>
                  <a:srgbClr val="5A70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000" dirty="0" err="1">
                <a:solidFill>
                  <a:srgbClr val="5A70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</a:t>
            </a:r>
            <a:r>
              <a:rPr lang="en-US" sz="2000" dirty="0">
                <a:solidFill>
                  <a:srgbClr val="5A70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000" dirty="0" err="1">
                <a:solidFill>
                  <a:srgbClr val="5A70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bienestar</a:t>
            </a:r>
            <a:r>
              <a:rPr lang="en-US" sz="2000" dirty="0">
                <a:solidFill>
                  <a:srgbClr val="5A70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del </a:t>
            </a:r>
            <a:r>
              <a:rPr lang="en-US" sz="2000" dirty="0" err="1">
                <a:solidFill>
                  <a:srgbClr val="5A70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médico</a:t>
            </a:r>
            <a:r>
              <a:rPr lang="en-US" sz="2000" dirty="0">
                <a:solidFill>
                  <a:srgbClr val="5A70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es un </a:t>
            </a:r>
            <a:r>
              <a:rPr lang="en-US" sz="2000" dirty="0" err="1">
                <a:solidFill>
                  <a:srgbClr val="5A70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imperativo</a:t>
            </a:r>
            <a:r>
              <a:rPr lang="en-US" sz="2000" dirty="0">
                <a:solidFill>
                  <a:srgbClr val="5A70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global de </a:t>
            </a:r>
            <a:r>
              <a:rPr lang="en-US" sz="2000" dirty="0" err="1">
                <a:solidFill>
                  <a:srgbClr val="5A70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los</a:t>
            </a:r>
            <a:r>
              <a:rPr lang="en-US" sz="2000" dirty="0">
                <a:solidFill>
                  <a:srgbClr val="5A70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000" dirty="0" err="1">
                <a:solidFill>
                  <a:srgbClr val="5A70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sistemas</a:t>
            </a:r>
            <a:r>
              <a:rPr lang="en-US" sz="2000" dirty="0">
                <a:solidFill>
                  <a:srgbClr val="5A70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 </a:t>
            </a:r>
            <a:r>
              <a:rPr lang="en-US" sz="2000" dirty="0" err="1">
                <a:solidFill>
                  <a:srgbClr val="5A70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salud</a:t>
            </a:r>
            <a:endParaRPr lang="en-US" sz="2000" dirty="0"/>
          </a:p>
        </p:txBody>
      </p:sp>
      <p:sp>
        <p:nvSpPr>
          <p:cNvPr id="5" name="Shape 3"/>
          <p:cNvSpPr/>
          <p:nvPr/>
        </p:nvSpPr>
        <p:spPr>
          <a:xfrm>
            <a:off x="341376" y="1804416"/>
            <a:ext cx="5608320" cy="1950720"/>
          </a:xfrm>
          <a:prstGeom prst="rect">
            <a:avLst/>
          </a:prstGeom>
          <a:solidFill>
            <a:srgbClr val="FFFFFF"/>
          </a:solidFill>
          <a:ln w="19050">
            <a:solidFill>
              <a:srgbClr val="8DB8A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bg-BG" sz="2400"/>
          </a:p>
        </p:txBody>
      </p:sp>
      <p:sp>
        <p:nvSpPr>
          <p:cNvPr id="6" name="Shape 4"/>
          <p:cNvSpPr/>
          <p:nvPr/>
        </p:nvSpPr>
        <p:spPr>
          <a:xfrm>
            <a:off x="341376" y="1804416"/>
            <a:ext cx="121920" cy="1950720"/>
          </a:xfrm>
          <a:prstGeom prst="rect">
            <a:avLst/>
          </a:prstGeom>
          <a:solidFill>
            <a:srgbClr val="ED764F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bg-BG" sz="2400"/>
          </a:p>
        </p:txBody>
      </p:sp>
      <p:sp>
        <p:nvSpPr>
          <p:cNvPr id="7" name="Text 5"/>
          <p:cNvSpPr/>
          <p:nvPr/>
        </p:nvSpPr>
        <p:spPr>
          <a:xfrm>
            <a:off x="609600" y="1950720"/>
            <a:ext cx="4998720" cy="792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4267" b="1" dirty="0">
                <a:solidFill>
                  <a:srgbClr val="2D584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50+ %</a:t>
            </a:r>
            <a:endParaRPr lang="en-US" sz="4267" dirty="0"/>
          </a:p>
        </p:txBody>
      </p:sp>
      <p:sp>
        <p:nvSpPr>
          <p:cNvPr id="8" name="Text 6"/>
          <p:cNvSpPr/>
          <p:nvPr/>
        </p:nvSpPr>
        <p:spPr>
          <a:xfrm>
            <a:off x="609600" y="2804160"/>
            <a:ext cx="4998720" cy="8778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1C2B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 </a:t>
            </a:r>
            <a:r>
              <a:rPr lang="en-US" dirty="0" err="1">
                <a:solidFill>
                  <a:srgbClr val="1C2B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los</a:t>
            </a:r>
            <a:r>
              <a:rPr lang="en-US" dirty="0">
                <a:solidFill>
                  <a:srgbClr val="1C2B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dirty="0" err="1">
                <a:solidFill>
                  <a:srgbClr val="1C2B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médicos</a:t>
            </a:r>
            <a:r>
              <a:rPr lang="en-US" dirty="0">
                <a:solidFill>
                  <a:srgbClr val="1C2B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dirty="0" err="1">
                <a:solidFill>
                  <a:srgbClr val="1C2B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presenta</a:t>
            </a:r>
            <a:endParaRPr lang="en-US" dirty="0"/>
          </a:p>
          <a:p>
            <a:r>
              <a:rPr lang="en-US" dirty="0" err="1">
                <a:solidFill>
                  <a:srgbClr val="1C2B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síntomas</a:t>
            </a:r>
            <a:r>
              <a:rPr lang="en-US" dirty="0">
                <a:solidFill>
                  <a:srgbClr val="1C2B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 burnout</a:t>
            </a:r>
            <a:endParaRPr lang="en-US" sz="1733" dirty="0"/>
          </a:p>
        </p:txBody>
      </p:sp>
      <p:sp>
        <p:nvSpPr>
          <p:cNvPr id="9" name="Shape 7"/>
          <p:cNvSpPr/>
          <p:nvPr/>
        </p:nvSpPr>
        <p:spPr>
          <a:xfrm>
            <a:off x="6364224" y="1804416"/>
            <a:ext cx="5608320" cy="1950720"/>
          </a:xfrm>
          <a:prstGeom prst="rect">
            <a:avLst/>
          </a:prstGeom>
          <a:solidFill>
            <a:srgbClr val="FFFFFF"/>
          </a:solidFill>
          <a:ln w="19050">
            <a:solidFill>
              <a:srgbClr val="8DB8A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bg-BG" sz="2400"/>
          </a:p>
        </p:txBody>
      </p:sp>
      <p:sp>
        <p:nvSpPr>
          <p:cNvPr id="10" name="Shape 8"/>
          <p:cNvSpPr/>
          <p:nvPr/>
        </p:nvSpPr>
        <p:spPr>
          <a:xfrm>
            <a:off x="6364224" y="1804416"/>
            <a:ext cx="121920" cy="1950720"/>
          </a:xfrm>
          <a:prstGeom prst="rect">
            <a:avLst/>
          </a:prstGeom>
          <a:solidFill>
            <a:srgbClr val="ED764F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bg-BG" sz="2400"/>
          </a:p>
        </p:txBody>
      </p:sp>
      <p:sp>
        <p:nvSpPr>
          <p:cNvPr id="11" name="Text 9"/>
          <p:cNvSpPr/>
          <p:nvPr/>
        </p:nvSpPr>
        <p:spPr>
          <a:xfrm>
            <a:off x="6632448" y="1950720"/>
            <a:ext cx="4998720" cy="792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4267" b="1" dirty="0">
                <a:solidFill>
                  <a:srgbClr val="2D584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1 in 3</a:t>
            </a:r>
            <a:endParaRPr lang="en-US" sz="4267" dirty="0"/>
          </a:p>
        </p:txBody>
      </p:sp>
      <p:sp>
        <p:nvSpPr>
          <p:cNvPr id="12" name="Text 10"/>
          <p:cNvSpPr/>
          <p:nvPr/>
        </p:nvSpPr>
        <p:spPr>
          <a:xfrm>
            <a:off x="6632448" y="2804160"/>
            <a:ext cx="4998720" cy="8778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 err="1">
                <a:solidFill>
                  <a:srgbClr val="1C2B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experimenta</a:t>
            </a:r>
            <a:r>
              <a:rPr lang="en-US" dirty="0">
                <a:solidFill>
                  <a:srgbClr val="1C2B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dirty="0" err="1">
                <a:solidFill>
                  <a:srgbClr val="1C2B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ansiedad</a:t>
            </a:r>
            <a:endParaRPr lang="en-US" dirty="0"/>
          </a:p>
          <a:p>
            <a:r>
              <a:rPr lang="en-US" dirty="0" err="1">
                <a:solidFill>
                  <a:srgbClr val="1C2B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significativa</a:t>
            </a:r>
            <a:endParaRPr lang="en-US" dirty="0"/>
          </a:p>
        </p:txBody>
      </p:sp>
      <p:sp>
        <p:nvSpPr>
          <p:cNvPr id="13" name="Shape 11"/>
          <p:cNvSpPr/>
          <p:nvPr/>
        </p:nvSpPr>
        <p:spPr>
          <a:xfrm>
            <a:off x="341376" y="3998976"/>
            <a:ext cx="5608320" cy="1950720"/>
          </a:xfrm>
          <a:prstGeom prst="rect">
            <a:avLst/>
          </a:prstGeom>
          <a:solidFill>
            <a:srgbClr val="FFFFFF"/>
          </a:solidFill>
          <a:ln w="19050">
            <a:solidFill>
              <a:srgbClr val="8DB8A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bg-BG" sz="2400"/>
          </a:p>
        </p:txBody>
      </p:sp>
      <p:sp>
        <p:nvSpPr>
          <p:cNvPr id="14" name="Shape 12"/>
          <p:cNvSpPr/>
          <p:nvPr/>
        </p:nvSpPr>
        <p:spPr>
          <a:xfrm>
            <a:off x="341376" y="3998976"/>
            <a:ext cx="121920" cy="1950720"/>
          </a:xfrm>
          <a:prstGeom prst="rect">
            <a:avLst/>
          </a:prstGeom>
          <a:solidFill>
            <a:srgbClr val="ED764F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bg-BG" sz="2400"/>
          </a:p>
        </p:txBody>
      </p:sp>
      <p:sp>
        <p:nvSpPr>
          <p:cNvPr id="15" name="Text 13"/>
          <p:cNvSpPr/>
          <p:nvPr/>
        </p:nvSpPr>
        <p:spPr>
          <a:xfrm>
            <a:off x="609600" y="4145280"/>
            <a:ext cx="4998720" cy="792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4267" b="1" dirty="0">
                <a:solidFill>
                  <a:srgbClr val="2D584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25%</a:t>
            </a:r>
            <a:endParaRPr lang="en-US" sz="4267" dirty="0"/>
          </a:p>
        </p:txBody>
      </p:sp>
      <p:sp>
        <p:nvSpPr>
          <p:cNvPr id="16" name="Text 14"/>
          <p:cNvSpPr/>
          <p:nvPr/>
        </p:nvSpPr>
        <p:spPr>
          <a:xfrm>
            <a:off x="609600" y="4998720"/>
            <a:ext cx="4998720" cy="8778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 err="1">
                <a:solidFill>
                  <a:srgbClr val="1C2B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presenta</a:t>
            </a:r>
            <a:r>
              <a:rPr lang="en-US" dirty="0">
                <a:solidFill>
                  <a:srgbClr val="1C2B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dirty="0" err="1">
                <a:solidFill>
                  <a:srgbClr val="1C2B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depresión</a:t>
            </a:r>
            <a:endParaRPr lang="en-US" dirty="0"/>
          </a:p>
          <a:p>
            <a:r>
              <a:rPr lang="en-US" dirty="0" err="1">
                <a:solidFill>
                  <a:srgbClr val="1C2B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clínica</a:t>
            </a:r>
            <a:endParaRPr lang="en-US" dirty="0"/>
          </a:p>
        </p:txBody>
      </p:sp>
      <p:sp>
        <p:nvSpPr>
          <p:cNvPr id="17" name="Shape 15"/>
          <p:cNvSpPr/>
          <p:nvPr/>
        </p:nvSpPr>
        <p:spPr>
          <a:xfrm>
            <a:off x="6364224" y="3998976"/>
            <a:ext cx="5608320" cy="1950720"/>
          </a:xfrm>
          <a:prstGeom prst="rect">
            <a:avLst/>
          </a:prstGeom>
          <a:solidFill>
            <a:srgbClr val="FFFFFF"/>
          </a:solidFill>
          <a:ln w="19050">
            <a:solidFill>
              <a:srgbClr val="8DB8A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bg-BG" sz="2400"/>
          </a:p>
        </p:txBody>
      </p:sp>
      <p:sp>
        <p:nvSpPr>
          <p:cNvPr id="18" name="Shape 16"/>
          <p:cNvSpPr/>
          <p:nvPr/>
        </p:nvSpPr>
        <p:spPr>
          <a:xfrm>
            <a:off x="6364224" y="3998976"/>
            <a:ext cx="121920" cy="1950720"/>
          </a:xfrm>
          <a:prstGeom prst="rect">
            <a:avLst/>
          </a:prstGeom>
          <a:solidFill>
            <a:srgbClr val="ED764F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bg-BG" sz="2400"/>
          </a:p>
        </p:txBody>
      </p:sp>
      <p:sp>
        <p:nvSpPr>
          <p:cNvPr id="19" name="Text 17"/>
          <p:cNvSpPr/>
          <p:nvPr/>
        </p:nvSpPr>
        <p:spPr>
          <a:xfrm>
            <a:off x="6632448" y="4145280"/>
            <a:ext cx="4998720" cy="792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4267" b="1" dirty="0">
                <a:solidFill>
                  <a:srgbClr val="2D584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1 in 5</a:t>
            </a:r>
            <a:endParaRPr lang="en-US" sz="4267" dirty="0"/>
          </a:p>
        </p:txBody>
      </p:sp>
      <p:sp>
        <p:nvSpPr>
          <p:cNvPr id="20" name="Text 18"/>
          <p:cNvSpPr/>
          <p:nvPr/>
        </p:nvSpPr>
        <p:spPr>
          <a:xfrm>
            <a:off x="6632448" y="4998720"/>
            <a:ext cx="4998720" cy="8778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 err="1">
                <a:solidFill>
                  <a:srgbClr val="1C2B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considera</a:t>
            </a:r>
            <a:r>
              <a:rPr lang="en-US" dirty="0">
                <a:solidFill>
                  <a:srgbClr val="1C2B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dirty="0" err="1">
                <a:solidFill>
                  <a:srgbClr val="1C2B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abandonar</a:t>
            </a:r>
            <a:endParaRPr lang="en-US" dirty="0"/>
          </a:p>
          <a:p>
            <a:r>
              <a:rPr lang="en-US" dirty="0">
                <a:solidFill>
                  <a:srgbClr val="1C2B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</a:t>
            </a:r>
            <a:r>
              <a:rPr lang="en-US" dirty="0" err="1">
                <a:solidFill>
                  <a:srgbClr val="1C2B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profesión</a:t>
            </a:r>
            <a:r>
              <a:rPr lang="en-US" dirty="0">
                <a:solidFill>
                  <a:srgbClr val="1C2B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dirty="0" err="1">
                <a:solidFill>
                  <a:srgbClr val="1C2B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por</a:t>
            </a:r>
            <a:r>
              <a:rPr lang="en-US" dirty="0">
                <a:solidFill>
                  <a:srgbClr val="1C2B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dirty="0" err="1">
                <a:solidFill>
                  <a:srgbClr val="1C2B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estrés</a:t>
            </a: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341376" y="6437376"/>
            <a:ext cx="11460480" cy="316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200" i="1" dirty="0">
                <a:solidFill>
                  <a:srgbClr val="5A70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Well-Being for Doctors Conference 2026 · wellbeingfordoctors.net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BE3AA-FE9A-6E04-8AC0-1C7F4A42D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0D0B3B9A-18A5-C729-188E-ED4513750F54}"/>
              </a:ext>
            </a:extLst>
          </p:cNvPr>
          <p:cNvSpPr/>
          <p:nvPr/>
        </p:nvSpPr>
        <p:spPr>
          <a:xfrm>
            <a:off x="121920" y="90424"/>
            <a:ext cx="5608320" cy="6858000"/>
          </a:xfrm>
          <a:prstGeom prst="rect">
            <a:avLst/>
          </a:prstGeom>
          <a:solidFill>
            <a:srgbClr val="0D5C4A"/>
          </a:solidFill>
          <a:ln w="12700">
            <a:solidFill>
              <a:srgbClr val="0D5C4A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F98C22B6-3080-AACE-A73B-FA856D5725B4}"/>
              </a:ext>
            </a:extLst>
          </p:cNvPr>
          <p:cNvSpPr/>
          <p:nvPr/>
        </p:nvSpPr>
        <p:spPr>
          <a:xfrm>
            <a:off x="-609600" y="4632960"/>
            <a:ext cx="3657600" cy="3657600"/>
          </a:xfrm>
          <a:prstGeom prst="ellipse">
            <a:avLst/>
          </a:prstGeom>
          <a:solidFill>
            <a:srgbClr val="1A7A62">
              <a:alpha val="40000"/>
            </a:srgbClr>
          </a:solidFill>
          <a:ln w="12700">
            <a:solidFill>
              <a:srgbClr val="1A7A62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CB4F3941-53F5-C7E4-E58D-A84694917FB6}"/>
              </a:ext>
            </a:extLst>
          </p:cNvPr>
          <p:cNvSpPr/>
          <p:nvPr/>
        </p:nvSpPr>
        <p:spPr>
          <a:xfrm>
            <a:off x="3657600" y="-731520"/>
            <a:ext cx="2438400" cy="2438400"/>
          </a:xfrm>
          <a:prstGeom prst="ellipse">
            <a:avLst/>
          </a:prstGeom>
          <a:solidFill>
            <a:srgbClr val="5DCAA5">
              <a:alpha val="30000"/>
            </a:srgbClr>
          </a:solidFill>
          <a:ln w="12700">
            <a:solidFill>
              <a:srgbClr val="5DCAA5">
                <a:alpha val="30000"/>
              </a:srgbClr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DEF442A7-230F-FB35-F31C-637EEB17F8A5}"/>
              </a:ext>
            </a:extLst>
          </p:cNvPr>
          <p:cNvSpPr/>
          <p:nvPr/>
        </p:nvSpPr>
        <p:spPr>
          <a:xfrm>
            <a:off x="426720" y="1097280"/>
            <a:ext cx="5425440" cy="1341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s-ES" sz="2667" b="1" kern="0" cap="all" spc="267" dirty="0">
                <a:solidFill>
                  <a:srgbClr val="5DCAA5"/>
                </a:solidFill>
              </a:rPr>
              <a:t>Misión de la conferencia</a:t>
            </a:r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B27918DA-78CF-3AE4-E7A1-AB8FE99464CE}"/>
              </a:ext>
            </a:extLst>
          </p:cNvPr>
          <p:cNvSpPr/>
          <p:nvPr/>
        </p:nvSpPr>
        <p:spPr>
          <a:xfrm>
            <a:off x="426720" y="2560320"/>
            <a:ext cx="60960" cy="2194560"/>
          </a:xfrm>
          <a:prstGeom prst="rect">
            <a:avLst/>
          </a:prstGeom>
          <a:solidFill>
            <a:srgbClr val="E87A3A"/>
          </a:solidFill>
          <a:ln w="12700">
            <a:solidFill>
              <a:srgbClr val="E87A3A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A6E263E5-C27F-01DF-1599-CA94A0993B74}"/>
              </a:ext>
            </a:extLst>
          </p:cNvPr>
          <p:cNvSpPr/>
          <p:nvPr/>
        </p:nvSpPr>
        <p:spPr>
          <a:xfrm>
            <a:off x="487680" y="2116879"/>
            <a:ext cx="5242560" cy="3048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2933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
</a:t>
            </a:r>
            <a:r>
              <a:rPr lang="es-ES" sz="3200" b="1" cap="all" dirty="0">
                <a:solidFill>
                  <a:srgbClr val="F2A06A"/>
                </a:solidFill>
                <a:latin typeface="Georgia" pitchFamily="34" charset="0"/>
              </a:rPr>
              <a:t>Sanar sistemas, </a:t>
            </a:r>
            <a:br>
              <a:rPr lang="es-ES" sz="3200" b="1" cap="all" dirty="0">
                <a:solidFill>
                  <a:srgbClr val="F2A06A"/>
                </a:solidFill>
                <a:latin typeface="Georgia" pitchFamily="34" charset="0"/>
              </a:rPr>
            </a:br>
            <a:r>
              <a:rPr lang="es-ES" sz="3200" b="1" cap="all" dirty="0">
                <a:solidFill>
                  <a:srgbClr val="F2A06A"/>
                </a:solidFill>
                <a:latin typeface="Georgia" pitchFamily="34" charset="0"/>
              </a:rPr>
              <a:t>apoyar a los médicos</a:t>
            </a:r>
            <a:endParaRPr lang="en-US" sz="3200" b="1" cap="all" dirty="0">
              <a:solidFill>
                <a:srgbClr val="F2A06A"/>
              </a:solidFill>
              <a:latin typeface="Georgia" pitchFamily="34" charset="0"/>
            </a:endParaRPr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15876E4B-4301-67FD-FB69-78105E32C5FB}"/>
              </a:ext>
            </a:extLst>
          </p:cNvPr>
          <p:cNvSpPr/>
          <p:nvPr/>
        </p:nvSpPr>
        <p:spPr>
          <a:xfrm>
            <a:off x="6096000" y="1341120"/>
            <a:ext cx="5608320" cy="48768"/>
          </a:xfrm>
          <a:prstGeom prst="rect">
            <a:avLst/>
          </a:prstGeom>
          <a:solidFill>
            <a:srgbClr val="E87A3A"/>
          </a:solidFill>
          <a:ln w="12700">
            <a:solidFill>
              <a:srgbClr val="E87A3A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3" name="Shape 21">
            <a:extLst>
              <a:ext uri="{FF2B5EF4-FFF2-40B4-BE49-F238E27FC236}">
                <a16:creationId xmlns:a16="http://schemas.microsoft.com/office/drawing/2014/main" id="{652643C8-DCBC-657B-A107-200054466B17}"/>
              </a:ext>
            </a:extLst>
          </p:cNvPr>
          <p:cNvSpPr/>
          <p:nvPr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E8F0ED"/>
          </a:solidFill>
          <a:ln w="12700">
            <a:solidFill>
              <a:srgbClr val="E8F0ED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4" name="Text 22">
            <a:extLst>
              <a:ext uri="{FF2B5EF4-FFF2-40B4-BE49-F238E27FC236}">
                <a16:creationId xmlns:a16="http://schemas.microsoft.com/office/drawing/2014/main" id="{D304B031-65F6-FAEF-1CE3-2B8BC154409F}"/>
              </a:ext>
            </a:extLst>
          </p:cNvPr>
          <p:cNvSpPr/>
          <p:nvPr/>
        </p:nvSpPr>
        <p:spPr>
          <a:xfrm>
            <a:off x="0" y="6339840"/>
            <a:ext cx="12192000" cy="518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200" dirty="0">
                <a:solidFill>
                  <a:srgbClr val="6B7C75"/>
                </a:solidFill>
              </a:rPr>
              <a:t>Well-Being for Doctors  |  14–16 November 2026  |  Valencia, Spain</a:t>
            </a:r>
            <a:endParaRPr lang="en-US" sz="120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66789EE-F051-4C8D-ABF0-EB7049B34162}"/>
              </a:ext>
            </a:extLst>
          </p:cNvPr>
          <p:cNvSpPr txBox="1">
            <a:spLocks/>
          </p:cNvSpPr>
          <p:nvPr/>
        </p:nvSpPr>
        <p:spPr>
          <a:xfrm>
            <a:off x="5852160" y="1706881"/>
            <a:ext cx="6085659" cy="441181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g-BG" sz="2000" dirty="0"/>
              <a:t>La misión de la Conferencia Internacional </a:t>
            </a:r>
            <a:r>
              <a:rPr lang="bg-BG" sz="2000" b="1" dirty="0"/>
              <a:t>Well-Being for Doctors (WBD)</a:t>
            </a:r>
            <a:r>
              <a:rPr lang="bg-BG" sz="2000" dirty="0"/>
              <a:t> es situar el bienestar de los médicos en el centro de la estrategia, la cultura y el rendimiento de los sistemas de salud.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bg-BG" sz="2000" b="1" dirty="0"/>
              <a:t>WBD sirve como una plataforma para: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sz="2000" b="1" dirty="0">
                <a:solidFill>
                  <a:srgbClr val="00635C"/>
                </a:solidFill>
              </a:rPr>
              <a:t>Avanzar en enfoques basados </a:t>
            </a:r>
            <a:r>
              <a:rPr lang="bg-BG" sz="2000" dirty="0"/>
              <a:t>en la evidencia sobre el bienestar de los médicos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sz="2000" b="1" dirty="0">
                <a:solidFill>
                  <a:srgbClr val="00635C"/>
                </a:solidFill>
              </a:rPr>
              <a:t>Conectar la experiencia clínica, el liderazgo organizacional y las políticas</a:t>
            </a:r>
            <a:r>
              <a:rPr lang="bg-BG" sz="2000" dirty="0"/>
              <a:t> a nivel de sistema en una agenda compartida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sz="2000" b="1" dirty="0">
                <a:solidFill>
                  <a:srgbClr val="00635C"/>
                </a:solidFill>
              </a:rPr>
              <a:t>Fomentar la colaboración </a:t>
            </a:r>
            <a:r>
              <a:rPr lang="bg-BG" sz="2000" dirty="0"/>
              <a:t>entre instituciones sanitarias, organizaciones profesionales y la industria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sz="2000" b="1" dirty="0">
                <a:solidFill>
                  <a:srgbClr val="00635C"/>
                </a:solidFill>
              </a:rPr>
              <a:t>Promover entornos resilientes, de alto rendimiento y sostenibles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sz="2000" b="1" dirty="0">
                <a:solidFill>
                  <a:srgbClr val="00635C"/>
                </a:solidFill>
              </a:rPr>
              <a:t>Reducir las brechas entre la práctica clínica, la investigación y las políticas sanitarias</a:t>
            </a:r>
            <a:r>
              <a:rPr lang="bg-BG" sz="2000" dirty="0"/>
              <a:t> mediante el intercambio de buenas prácticas entre especialidades médicas y distintas regiones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40186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608320" cy="6858000"/>
          </a:xfrm>
          <a:prstGeom prst="rect">
            <a:avLst/>
          </a:prstGeom>
          <a:solidFill>
            <a:srgbClr val="0D5C4A"/>
          </a:solidFill>
          <a:ln w="12700">
            <a:solidFill>
              <a:srgbClr val="0D5C4A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" name="Shape 1"/>
          <p:cNvSpPr/>
          <p:nvPr/>
        </p:nvSpPr>
        <p:spPr>
          <a:xfrm>
            <a:off x="-609600" y="4632960"/>
            <a:ext cx="3657600" cy="3657600"/>
          </a:xfrm>
          <a:prstGeom prst="ellipse">
            <a:avLst/>
          </a:prstGeom>
          <a:solidFill>
            <a:srgbClr val="1A7A62">
              <a:alpha val="40000"/>
            </a:srgbClr>
          </a:solidFill>
          <a:ln w="12700">
            <a:solidFill>
              <a:srgbClr val="1A7A62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4" name="Shape 2"/>
          <p:cNvSpPr/>
          <p:nvPr/>
        </p:nvSpPr>
        <p:spPr>
          <a:xfrm>
            <a:off x="3657600" y="-731520"/>
            <a:ext cx="2438400" cy="2438400"/>
          </a:xfrm>
          <a:prstGeom prst="ellipse">
            <a:avLst/>
          </a:prstGeom>
          <a:solidFill>
            <a:srgbClr val="5DCAA5">
              <a:alpha val="30000"/>
            </a:srgbClr>
          </a:solidFill>
          <a:ln w="12700">
            <a:solidFill>
              <a:srgbClr val="5DCAA5">
                <a:alpha val="30000"/>
              </a:srgbClr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5" name="Text 3"/>
          <p:cNvSpPr/>
          <p:nvPr/>
        </p:nvSpPr>
        <p:spPr>
          <a:xfrm>
            <a:off x="426720" y="1097280"/>
            <a:ext cx="4754880" cy="1341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733" b="1" kern="0" spc="267" dirty="0">
                <a:solidFill>
                  <a:srgbClr val="5DCAA5"/>
                </a:solidFill>
              </a:rPr>
              <a:t>CONFERENCE</a:t>
            </a:r>
            <a:endParaRPr lang="en-US" sz="1733" dirty="0"/>
          </a:p>
          <a:p>
            <a:r>
              <a:rPr lang="en-US" sz="1733" b="1" kern="0" spc="267" dirty="0">
                <a:solidFill>
                  <a:srgbClr val="5DCAA5"/>
                </a:solidFill>
              </a:rPr>
              <a:t>MISSION</a:t>
            </a:r>
            <a:endParaRPr lang="en-US" sz="1733" dirty="0"/>
          </a:p>
        </p:txBody>
      </p:sp>
      <p:sp>
        <p:nvSpPr>
          <p:cNvPr id="6" name="Shape 4"/>
          <p:cNvSpPr/>
          <p:nvPr/>
        </p:nvSpPr>
        <p:spPr>
          <a:xfrm>
            <a:off x="426720" y="2560320"/>
            <a:ext cx="60960" cy="2194560"/>
          </a:xfrm>
          <a:prstGeom prst="rect">
            <a:avLst/>
          </a:prstGeom>
          <a:solidFill>
            <a:srgbClr val="E87A3A"/>
          </a:solidFill>
          <a:ln w="12700">
            <a:solidFill>
              <a:srgbClr val="E87A3A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7" name="Text 5"/>
          <p:cNvSpPr/>
          <p:nvPr/>
        </p:nvSpPr>
        <p:spPr>
          <a:xfrm>
            <a:off x="670560" y="2499360"/>
            <a:ext cx="4876800" cy="3048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2933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Healing Systems,
</a:t>
            </a:r>
            <a:r>
              <a:rPr lang="en-US" sz="3467" b="1" dirty="0">
                <a:solidFill>
                  <a:srgbClr val="F2A06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Supporting</a:t>
            </a:r>
            <a:endParaRPr lang="en-US" sz="2933" dirty="0"/>
          </a:p>
          <a:p>
            <a:r>
              <a:rPr lang="en-US" sz="3467" b="1" dirty="0">
                <a:solidFill>
                  <a:srgbClr val="F2A06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Physicians</a:t>
            </a:r>
            <a:endParaRPr lang="en-US" sz="2933" dirty="0"/>
          </a:p>
        </p:txBody>
      </p:sp>
      <p:sp>
        <p:nvSpPr>
          <p:cNvPr id="8" name="Text 6"/>
          <p:cNvSpPr/>
          <p:nvPr/>
        </p:nvSpPr>
        <p:spPr>
          <a:xfrm>
            <a:off x="6096000" y="670560"/>
            <a:ext cx="5608320" cy="609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3467" b="1" dirty="0">
                <a:solidFill>
                  <a:srgbClr val="0D5C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Our Mission</a:t>
            </a:r>
            <a:endParaRPr lang="en-US" sz="3467" dirty="0"/>
          </a:p>
        </p:txBody>
      </p:sp>
      <p:sp>
        <p:nvSpPr>
          <p:cNvPr id="9" name="Shape 7"/>
          <p:cNvSpPr/>
          <p:nvPr/>
        </p:nvSpPr>
        <p:spPr>
          <a:xfrm>
            <a:off x="6096000" y="1341120"/>
            <a:ext cx="5608320" cy="48768"/>
          </a:xfrm>
          <a:prstGeom prst="rect">
            <a:avLst/>
          </a:prstGeom>
          <a:solidFill>
            <a:srgbClr val="E87A3A"/>
          </a:solidFill>
          <a:ln w="12700">
            <a:solidFill>
              <a:srgbClr val="E87A3A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0" name="Text 8"/>
          <p:cNvSpPr/>
          <p:nvPr/>
        </p:nvSpPr>
        <p:spPr>
          <a:xfrm>
            <a:off x="6096000" y="1524000"/>
            <a:ext cx="5608320" cy="17068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600" dirty="0">
                <a:solidFill>
                  <a:srgbClr val="2C3E35"/>
                </a:solidFill>
              </a:rPr>
              <a:t>At the Well-Being for Doctors International Conference, we are convening an international community of healthcare professionals, leaders, and advocates united by a shared commitment to advancing physician well-being and reshaping the future of healthcare.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6096000" y="3474720"/>
            <a:ext cx="1767840" cy="2194560"/>
          </a:xfrm>
          <a:prstGeom prst="rect">
            <a:avLst/>
          </a:prstGeom>
          <a:solidFill>
            <a:srgbClr val="FFFFFF"/>
          </a:solidFill>
          <a:ln w="6350">
            <a:solidFill>
              <a:srgbClr val="E8F0ED"/>
            </a:solidFill>
            <a:prstDash val="solid"/>
          </a:ln>
          <a:effectLst>
            <a:outerShdw blurRad="63500" dist="254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12" name="Shape 10"/>
          <p:cNvSpPr/>
          <p:nvPr/>
        </p:nvSpPr>
        <p:spPr>
          <a:xfrm>
            <a:off x="6096000" y="3474720"/>
            <a:ext cx="1767840" cy="85344"/>
          </a:xfrm>
          <a:prstGeom prst="rect">
            <a:avLst/>
          </a:prstGeom>
          <a:solidFill>
            <a:srgbClr val="E87A3A"/>
          </a:solidFill>
          <a:ln w="12700">
            <a:solidFill>
              <a:srgbClr val="E87A3A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3" name="Text 11"/>
          <p:cNvSpPr/>
          <p:nvPr/>
        </p:nvSpPr>
        <p:spPr>
          <a:xfrm>
            <a:off x="6096000" y="3596640"/>
            <a:ext cx="1767840" cy="426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600" b="1" dirty="0">
                <a:solidFill>
                  <a:srgbClr val="0D5C4A"/>
                </a:solidFill>
              </a:rPr>
              <a:t>Sustainable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6193536" y="4084320"/>
            <a:ext cx="1584960" cy="1097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/>
            <a:r>
              <a:rPr lang="en-US" sz="1333" dirty="0">
                <a:solidFill>
                  <a:srgbClr val="6B7C75"/>
                </a:solidFill>
              </a:rPr>
              <a:t>Healthcare that supports those who deliver it</a:t>
            </a:r>
            <a:endParaRPr lang="en-US" sz="1333" dirty="0"/>
          </a:p>
        </p:txBody>
      </p:sp>
      <p:sp>
        <p:nvSpPr>
          <p:cNvPr id="15" name="Shape 13"/>
          <p:cNvSpPr/>
          <p:nvPr/>
        </p:nvSpPr>
        <p:spPr>
          <a:xfrm>
            <a:off x="8046720" y="3474720"/>
            <a:ext cx="1767840" cy="2194560"/>
          </a:xfrm>
          <a:prstGeom prst="rect">
            <a:avLst/>
          </a:prstGeom>
          <a:solidFill>
            <a:srgbClr val="FFFFFF"/>
          </a:solidFill>
          <a:ln w="6350">
            <a:solidFill>
              <a:srgbClr val="E8F0ED"/>
            </a:solidFill>
            <a:prstDash val="solid"/>
          </a:ln>
          <a:effectLst>
            <a:outerShdw blurRad="63500" dist="254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16" name="Shape 14"/>
          <p:cNvSpPr/>
          <p:nvPr/>
        </p:nvSpPr>
        <p:spPr>
          <a:xfrm>
            <a:off x="8046720" y="3474720"/>
            <a:ext cx="1767840" cy="85344"/>
          </a:xfrm>
          <a:prstGeom prst="rect">
            <a:avLst/>
          </a:prstGeom>
          <a:solidFill>
            <a:srgbClr val="E87A3A"/>
          </a:solidFill>
          <a:ln w="12700">
            <a:solidFill>
              <a:srgbClr val="E87A3A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7" name="Text 15"/>
          <p:cNvSpPr/>
          <p:nvPr/>
        </p:nvSpPr>
        <p:spPr>
          <a:xfrm>
            <a:off x="8046720" y="3596640"/>
            <a:ext cx="1767840" cy="426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600" b="1" dirty="0">
                <a:solidFill>
                  <a:srgbClr val="0D5C4A"/>
                </a:solidFill>
              </a:rPr>
              <a:t>Humane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8144256" y="4084320"/>
            <a:ext cx="1584960" cy="1097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/>
            <a:r>
              <a:rPr lang="en-US" sz="1333" dirty="0">
                <a:solidFill>
                  <a:srgbClr val="6B7C75"/>
                </a:solidFill>
              </a:rPr>
              <a:t>Systems built around compassion and dignity</a:t>
            </a:r>
            <a:endParaRPr lang="en-US" sz="1333" dirty="0"/>
          </a:p>
        </p:txBody>
      </p:sp>
      <p:sp>
        <p:nvSpPr>
          <p:cNvPr id="19" name="Shape 17"/>
          <p:cNvSpPr/>
          <p:nvPr/>
        </p:nvSpPr>
        <p:spPr>
          <a:xfrm>
            <a:off x="9997440" y="3474720"/>
            <a:ext cx="1767840" cy="2194560"/>
          </a:xfrm>
          <a:prstGeom prst="rect">
            <a:avLst/>
          </a:prstGeom>
          <a:solidFill>
            <a:srgbClr val="FFFFFF"/>
          </a:solidFill>
          <a:ln w="6350">
            <a:solidFill>
              <a:srgbClr val="E8F0ED"/>
            </a:solidFill>
            <a:prstDash val="solid"/>
          </a:ln>
          <a:effectLst>
            <a:outerShdw blurRad="63500" dist="254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20" name="Shape 18"/>
          <p:cNvSpPr/>
          <p:nvPr/>
        </p:nvSpPr>
        <p:spPr>
          <a:xfrm>
            <a:off x="9997440" y="3474720"/>
            <a:ext cx="1767840" cy="85344"/>
          </a:xfrm>
          <a:prstGeom prst="rect">
            <a:avLst/>
          </a:prstGeom>
          <a:solidFill>
            <a:srgbClr val="E87A3A"/>
          </a:solidFill>
          <a:ln w="12700">
            <a:solidFill>
              <a:srgbClr val="E87A3A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1" name="Text 19"/>
          <p:cNvSpPr/>
          <p:nvPr/>
        </p:nvSpPr>
        <p:spPr>
          <a:xfrm>
            <a:off x="9997440" y="3596640"/>
            <a:ext cx="1767840" cy="426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600" b="1" dirty="0">
                <a:solidFill>
                  <a:srgbClr val="0D5C4A"/>
                </a:solidFill>
              </a:rPr>
              <a:t>Resilient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10094976" y="4084320"/>
            <a:ext cx="1584960" cy="1097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/>
            <a:r>
              <a:rPr lang="en-US" sz="1333" dirty="0">
                <a:solidFill>
                  <a:srgbClr val="6B7C75"/>
                </a:solidFill>
              </a:rPr>
              <a:t>Lasting frameworks for physician well-being</a:t>
            </a:r>
            <a:endParaRPr lang="en-US" sz="1333" dirty="0"/>
          </a:p>
        </p:txBody>
      </p:sp>
      <p:sp>
        <p:nvSpPr>
          <p:cNvPr id="23" name="Shape 21"/>
          <p:cNvSpPr/>
          <p:nvPr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E8F0ED"/>
          </a:solidFill>
          <a:ln w="12700">
            <a:solidFill>
              <a:srgbClr val="E8F0ED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4" name="Text 22"/>
          <p:cNvSpPr/>
          <p:nvPr/>
        </p:nvSpPr>
        <p:spPr>
          <a:xfrm>
            <a:off x="0" y="6339840"/>
            <a:ext cx="12192000" cy="518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200" dirty="0">
                <a:solidFill>
                  <a:srgbClr val="6B7C75"/>
                </a:solidFill>
              </a:rPr>
              <a:t>Well-Being for Doctors  |  14–16 November 2026  |  Valencia, Spain</a:t>
            </a:r>
            <a:endParaRPr lang="en-US" sz="12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EC1AC0B-8F2D-00B8-A8C9-DDE7FE14C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" y="0"/>
            <a:ext cx="12179809" cy="685800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EC4D5F06-BF3B-4580-1445-90B479851D17}"/>
              </a:ext>
            </a:extLst>
          </p:cNvPr>
          <p:cNvSpPr txBox="1">
            <a:spLocks/>
          </p:cNvSpPr>
          <p:nvPr/>
        </p:nvSpPr>
        <p:spPr>
          <a:xfrm>
            <a:off x="1978224" y="1215193"/>
            <a:ext cx="8430625" cy="86913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200" cap="all" dirty="0">
                <a:solidFill>
                  <a:srgbClr val="00635C"/>
                </a:solidFill>
                <a:ea typeface="+mj-lt"/>
                <a:cs typeface="+mj-lt"/>
              </a:rPr>
              <a:t>Comité de expertos</a:t>
            </a:r>
            <a:r>
              <a:rPr lang="en-US" sz="4200" cap="all" dirty="0">
                <a:solidFill>
                  <a:srgbClr val="00635C"/>
                </a:solidFill>
                <a:ea typeface="+mj-lt"/>
                <a:cs typeface="+mj-lt"/>
              </a:rPr>
              <a:t> </a:t>
            </a:r>
            <a:endParaRPr lang="ro-RO" sz="4267" i="1" cap="all" dirty="0">
              <a:solidFill>
                <a:srgbClr val="00635C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4C03A7F-497A-7E19-0A0F-92856B39A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47" y="2606753"/>
            <a:ext cx="5930744" cy="335564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4AC530F-C6FE-B968-6152-D1BADE8D18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2461771"/>
            <a:ext cx="6326443" cy="36557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D5843"/>
          </a:solidFill>
          <a:ln w="12700">
            <a:solidFill>
              <a:srgbClr val="2D5843"/>
            </a:solidFill>
            <a:prstDash val="solid"/>
          </a:ln>
        </p:spPr>
        <p:txBody>
          <a:bodyPr/>
          <a:lstStyle/>
          <a:p>
            <a:endParaRPr lang="bg-BG" sz="2400"/>
          </a:p>
        </p:txBody>
      </p:sp>
      <p:sp>
        <p:nvSpPr>
          <p:cNvPr id="3" name="Text 1"/>
          <p:cNvSpPr/>
          <p:nvPr/>
        </p:nvSpPr>
        <p:spPr>
          <a:xfrm>
            <a:off x="426720" y="146304"/>
            <a:ext cx="10972800" cy="670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3200" b="1" kern="0" spc="267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DOS DIMENSIONES ESENCIALES</a:t>
            </a:r>
            <a:endParaRPr lang="en-US" sz="3200" dirty="0"/>
          </a:p>
        </p:txBody>
      </p:sp>
      <p:sp>
        <p:nvSpPr>
          <p:cNvPr id="5" name="Shape 3"/>
          <p:cNvSpPr/>
          <p:nvPr/>
        </p:nvSpPr>
        <p:spPr>
          <a:xfrm>
            <a:off x="365760" y="1463040"/>
            <a:ext cx="5425440" cy="4693920"/>
          </a:xfrm>
          <a:prstGeom prst="rect">
            <a:avLst/>
          </a:prstGeom>
          <a:solidFill>
            <a:srgbClr val="2D5843"/>
          </a:solidFill>
          <a:ln w="12700">
            <a:solidFill>
              <a:srgbClr val="2D5843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bg-BG" sz="2400"/>
          </a:p>
        </p:txBody>
      </p:sp>
      <p:sp>
        <p:nvSpPr>
          <p:cNvPr id="6" name="Text 4"/>
          <p:cNvSpPr/>
          <p:nvPr/>
        </p:nvSpPr>
        <p:spPr>
          <a:xfrm>
            <a:off x="609600" y="1645920"/>
            <a:ext cx="4876800" cy="4632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467" b="1" kern="0" spc="400" dirty="0">
                <a:solidFill>
                  <a:srgbClr val="ED764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PILAR 1</a:t>
            </a:r>
            <a:endParaRPr lang="en-US" sz="1467" dirty="0">
              <a:solidFill>
                <a:srgbClr val="ED764F"/>
              </a:solidFill>
            </a:endParaRPr>
          </a:p>
        </p:txBody>
      </p:sp>
      <p:sp>
        <p:nvSpPr>
          <p:cNvPr id="7" name="Text 5"/>
          <p:cNvSpPr/>
          <p:nvPr/>
        </p:nvSpPr>
        <p:spPr>
          <a:xfrm>
            <a:off x="609600" y="2072640"/>
            <a:ext cx="487680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4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Bienestar</a:t>
            </a:r>
            <a:endParaRPr lang="en-US" sz="4000" dirty="0"/>
          </a:p>
          <a:p>
            <a:r>
              <a:rPr lang="en-US" sz="4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Personal</a:t>
            </a:r>
            <a:endParaRPr lang="en-US" sz="4000" dirty="0"/>
          </a:p>
        </p:txBody>
      </p:sp>
      <p:sp>
        <p:nvSpPr>
          <p:cNvPr id="8" name="Text 6"/>
          <p:cNvSpPr/>
          <p:nvPr/>
        </p:nvSpPr>
        <p:spPr>
          <a:xfrm>
            <a:off x="609600" y="3413760"/>
            <a:ext cx="4815840" cy="2438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457189" indent="-457189">
              <a:buSzPct val="100000"/>
              <a:buChar char="•"/>
            </a:pPr>
            <a:r>
              <a:rPr lang="en-US" sz="1667" dirty="0">
                <a:solidFill>
                  <a:srgbClr val="F7F5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Herramientas y métodos basados en evidencia</a:t>
            </a:r>
            <a:endParaRPr lang="en-US" sz="1667" dirty="0"/>
          </a:p>
          <a:p>
            <a:pPr marL="457189" indent="-457189">
              <a:buSzPct val="100000"/>
              <a:buChar char="•"/>
            </a:pPr>
            <a:r>
              <a:rPr lang="en-US" sz="1667" dirty="0">
                <a:solidFill>
                  <a:srgbClr val="F7F5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Estrategias de salud mental y física</a:t>
            </a:r>
            <a:endParaRPr lang="en-US" sz="1667" dirty="0"/>
          </a:p>
          <a:p>
            <a:pPr marL="457189" indent="-457189">
              <a:buSzPct val="100000"/>
              <a:buChar char="•"/>
            </a:pPr>
            <a:r>
              <a:rPr lang="en-US" sz="1667" dirty="0">
                <a:solidFill>
                  <a:srgbClr val="F7F5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Habilidades de mindfulness y compasión</a:t>
            </a:r>
            <a:endParaRPr lang="en-US" sz="1667" dirty="0"/>
          </a:p>
          <a:p>
            <a:pPr marL="457189" indent="-457189">
              <a:buSzPct val="100000"/>
              <a:buChar char="•"/>
            </a:pPr>
            <a:r>
              <a:rPr lang="en-US" sz="1667" dirty="0">
                <a:solidFill>
                  <a:srgbClr val="F7F5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Resiliencia y rendimiento sostenible</a:t>
            </a:r>
            <a:endParaRPr lang="en-US" sz="1667" dirty="0"/>
          </a:p>
          <a:p>
            <a:pPr marL="457189" indent="-457189">
              <a:buSzPct val="100000"/>
              <a:buChar char="•"/>
            </a:pPr>
            <a:r>
              <a:rPr lang="en-US" sz="1667" dirty="0">
                <a:solidFill>
                  <a:srgbClr val="F7F5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Límites saludables y recuperación</a:t>
            </a:r>
            <a:endParaRPr lang="en-US" sz="1667" dirty="0"/>
          </a:p>
        </p:txBody>
      </p:sp>
      <p:sp>
        <p:nvSpPr>
          <p:cNvPr id="9" name="Shape 7"/>
          <p:cNvSpPr/>
          <p:nvPr/>
        </p:nvSpPr>
        <p:spPr>
          <a:xfrm>
            <a:off x="6400800" y="1463040"/>
            <a:ext cx="5425440" cy="4693920"/>
          </a:xfrm>
          <a:prstGeom prst="rect">
            <a:avLst/>
          </a:prstGeom>
          <a:solidFill>
            <a:srgbClr val="F7F5F0"/>
          </a:solidFill>
          <a:ln w="19050">
            <a:solidFill>
              <a:srgbClr val="8DB8A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bg-BG" sz="2400"/>
          </a:p>
        </p:txBody>
      </p:sp>
      <p:sp>
        <p:nvSpPr>
          <p:cNvPr id="10" name="Text 8"/>
          <p:cNvSpPr/>
          <p:nvPr/>
        </p:nvSpPr>
        <p:spPr>
          <a:xfrm>
            <a:off x="6644640" y="1645920"/>
            <a:ext cx="4876800" cy="4632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467" b="1" kern="0" spc="400" dirty="0">
                <a:solidFill>
                  <a:srgbClr val="ED764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PILAR 2</a:t>
            </a:r>
            <a:endParaRPr lang="en-US" sz="1467" dirty="0">
              <a:solidFill>
                <a:srgbClr val="ED764F"/>
              </a:solidFill>
            </a:endParaRPr>
          </a:p>
        </p:txBody>
      </p:sp>
      <p:sp>
        <p:nvSpPr>
          <p:cNvPr id="11" name="Text 9"/>
          <p:cNvSpPr/>
          <p:nvPr/>
        </p:nvSpPr>
        <p:spPr>
          <a:xfrm>
            <a:off x="6644640" y="2072640"/>
            <a:ext cx="487680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4000" b="1" dirty="0">
                <a:solidFill>
                  <a:srgbClr val="2D584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Bienestar</a:t>
            </a:r>
            <a:endParaRPr lang="en-US" sz="4000" dirty="0"/>
          </a:p>
          <a:p>
            <a:r>
              <a:rPr lang="en-US" sz="4000" b="1" dirty="0">
                <a:solidFill>
                  <a:srgbClr val="2D584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Institucional</a:t>
            </a:r>
            <a:endParaRPr lang="en-US" sz="4000" dirty="0"/>
          </a:p>
        </p:txBody>
      </p:sp>
      <p:sp>
        <p:nvSpPr>
          <p:cNvPr id="12" name="Text 10"/>
          <p:cNvSpPr/>
          <p:nvPr/>
        </p:nvSpPr>
        <p:spPr>
          <a:xfrm>
            <a:off x="6644640" y="3413760"/>
            <a:ext cx="4815840" cy="2438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457189" indent="-457189">
              <a:buSzPct val="100000"/>
              <a:buChar char="•"/>
            </a:pPr>
            <a:r>
              <a:rPr lang="en-US" sz="1667" dirty="0">
                <a:solidFill>
                  <a:srgbClr val="1C2B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Estructuras y políticas de apoyo</a:t>
            </a:r>
            <a:endParaRPr lang="en-US" sz="1667" dirty="0"/>
          </a:p>
          <a:p>
            <a:pPr marL="457189" indent="-457189">
              <a:buSzPct val="100000"/>
              <a:buChar char="•"/>
            </a:pPr>
            <a:r>
              <a:rPr lang="en-US" sz="1667" dirty="0">
                <a:solidFill>
                  <a:srgbClr val="1C2B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Liderazgo y culturas psicológicamente seguras</a:t>
            </a:r>
            <a:endParaRPr lang="en-US" sz="1667" dirty="0"/>
          </a:p>
          <a:p>
            <a:pPr marL="457189" indent="-457189">
              <a:buSzPct val="100000"/>
              <a:buChar char="•"/>
            </a:pPr>
            <a:r>
              <a:rPr lang="en-US" sz="1667" dirty="0">
                <a:solidFill>
                  <a:srgbClr val="1C2B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Carga de trabajo, turnos y autonomía</a:t>
            </a:r>
            <a:endParaRPr lang="en-US" sz="1667" dirty="0"/>
          </a:p>
          <a:p>
            <a:pPr marL="457189" indent="-457189">
              <a:buSzPct val="100000"/>
              <a:buChar char="•"/>
            </a:pPr>
            <a:r>
              <a:rPr lang="en-US" sz="1667" dirty="0">
                <a:solidFill>
                  <a:srgbClr val="1C2B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IA y tecnología para entornos sostenibles</a:t>
            </a:r>
            <a:endParaRPr lang="en-US" sz="1667" dirty="0"/>
          </a:p>
          <a:p>
            <a:pPr marL="457189" indent="-457189">
              <a:buSzPct val="100000"/>
              <a:buChar char="•"/>
            </a:pPr>
            <a:r>
              <a:rPr lang="en-US" sz="1667" dirty="0">
                <a:solidFill>
                  <a:srgbClr val="1C2B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Métricas que importan — no que dañan</a:t>
            </a:r>
            <a:endParaRPr lang="en-US" sz="166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365760"/>
            <a:ext cx="146304" cy="6096000"/>
          </a:xfrm>
          <a:prstGeom prst="rect">
            <a:avLst/>
          </a:prstGeom>
          <a:solidFill>
            <a:srgbClr val="ED764F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bg-BG" sz="2400"/>
          </a:p>
        </p:txBody>
      </p:sp>
      <p:sp>
        <p:nvSpPr>
          <p:cNvPr id="3" name="Text 1"/>
          <p:cNvSpPr/>
          <p:nvPr/>
        </p:nvSpPr>
        <p:spPr>
          <a:xfrm>
            <a:off x="341376" y="365760"/>
            <a:ext cx="10972800" cy="6339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3200" b="1" kern="0" spc="267" dirty="0">
                <a:solidFill>
                  <a:srgbClr val="2D584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PROGRAMA DE LA </a:t>
            </a:r>
            <a:r>
              <a:rPr lang="en-US" sz="3200" b="1" kern="0" cap="all" spc="267" dirty="0">
                <a:solidFill>
                  <a:srgbClr val="2D584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</a:t>
            </a:r>
            <a:r>
              <a:rPr lang="bg-BG" sz="3200" b="1" kern="0" cap="all" spc="267" dirty="0">
                <a:solidFill>
                  <a:srgbClr val="2D5843"/>
                </a:solidFill>
                <a:latin typeface="Trebuchet MS" pitchFamily="34" charset="0"/>
              </a:rPr>
              <a:t>onferencia</a:t>
            </a:r>
            <a:endParaRPr lang="en-US" sz="3200" cap="all" dirty="0"/>
          </a:p>
        </p:txBody>
      </p:sp>
      <p:sp>
        <p:nvSpPr>
          <p:cNvPr id="4" name="Text 2"/>
          <p:cNvSpPr/>
          <p:nvPr/>
        </p:nvSpPr>
        <p:spPr>
          <a:xfrm>
            <a:off x="341376" y="1036320"/>
            <a:ext cx="10972800" cy="426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733" dirty="0">
                <a:solidFill>
                  <a:srgbClr val="5A70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Palacio de Congresos de València  ·  14–16 de noviembre de 2026</a:t>
            </a:r>
            <a:endParaRPr lang="en-US" sz="1733" dirty="0"/>
          </a:p>
        </p:txBody>
      </p:sp>
      <p:sp>
        <p:nvSpPr>
          <p:cNvPr id="5" name="Shape 3"/>
          <p:cNvSpPr/>
          <p:nvPr/>
        </p:nvSpPr>
        <p:spPr>
          <a:xfrm>
            <a:off x="341376" y="1645920"/>
            <a:ext cx="3901440" cy="560832"/>
          </a:xfrm>
          <a:prstGeom prst="rect">
            <a:avLst/>
          </a:prstGeom>
          <a:solidFill>
            <a:srgbClr val="2D5843"/>
          </a:solidFill>
          <a:ln w="12700">
            <a:solidFill>
              <a:srgbClr val="2D5843"/>
            </a:solidFill>
            <a:prstDash val="solid"/>
          </a:ln>
        </p:spPr>
        <p:txBody>
          <a:bodyPr/>
          <a:lstStyle/>
          <a:p>
            <a:endParaRPr lang="bg-BG" sz="2400"/>
          </a:p>
        </p:txBody>
      </p:sp>
      <p:sp>
        <p:nvSpPr>
          <p:cNvPr id="6" name="Text 4"/>
          <p:cNvSpPr/>
          <p:nvPr/>
        </p:nvSpPr>
        <p:spPr>
          <a:xfrm>
            <a:off x="341376" y="1645920"/>
            <a:ext cx="3901440" cy="560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SÁB 14 NOV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341376" y="2377440"/>
            <a:ext cx="3901440" cy="585216"/>
          </a:xfrm>
          <a:prstGeom prst="rect">
            <a:avLst/>
          </a:prstGeom>
          <a:solidFill>
            <a:srgbClr val="FFFFFF"/>
          </a:solidFill>
          <a:ln w="10160">
            <a:solidFill>
              <a:srgbClr val="8DB8A0"/>
            </a:solidFill>
            <a:prstDash val="solid"/>
          </a:ln>
        </p:spPr>
        <p:txBody>
          <a:bodyPr/>
          <a:lstStyle/>
          <a:p>
            <a:endParaRPr lang="bg-BG" sz="2400"/>
          </a:p>
        </p:txBody>
      </p:sp>
      <p:sp>
        <p:nvSpPr>
          <p:cNvPr id="8" name="Text 6"/>
          <p:cNvSpPr/>
          <p:nvPr/>
        </p:nvSpPr>
        <p:spPr>
          <a:xfrm>
            <a:off x="463296" y="2377440"/>
            <a:ext cx="371856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C2B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Bienvenida del Comité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341376" y="3048000"/>
            <a:ext cx="3901440" cy="585216"/>
          </a:xfrm>
          <a:prstGeom prst="rect">
            <a:avLst/>
          </a:prstGeom>
          <a:solidFill>
            <a:srgbClr val="FFFFFF"/>
          </a:solidFill>
          <a:ln w="10160">
            <a:solidFill>
              <a:srgbClr val="8DB8A0"/>
            </a:solidFill>
            <a:prstDash val="solid"/>
          </a:ln>
        </p:spPr>
        <p:txBody>
          <a:bodyPr/>
          <a:lstStyle/>
          <a:p>
            <a:endParaRPr lang="bg-BG" sz="2400"/>
          </a:p>
        </p:txBody>
      </p:sp>
      <p:sp>
        <p:nvSpPr>
          <p:cNvPr id="10" name="Text 8"/>
          <p:cNvSpPr/>
          <p:nvPr/>
        </p:nvSpPr>
        <p:spPr>
          <a:xfrm>
            <a:off x="463296" y="3048000"/>
            <a:ext cx="371856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bg-BG" sz="1400" dirty="0">
                <a:solidFill>
                  <a:srgbClr val="1C2B22"/>
                </a:solidFill>
                <a:latin typeface="Calibri" pitchFamily="34" charset="0"/>
                <a:cs typeface="Calibri" pitchFamily="34" charset="-120"/>
              </a:rPr>
              <a:t>Charla plenaria</a:t>
            </a:r>
            <a:r>
              <a:rPr lang="en-US" sz="1400" dirty="0">
                <a:solidFill>
                  <a:srgbClr val="1C2B22"/>
                </a:solidFill>
                <a:latin typeface="Calibri" pitchFamily="34" charset="0"/>
                <a:cs typeface="Calibri" pitchFamily="34" charset="-120"/>
              </a:rPr>
              <a:t> </a:t>
            </a:r>
            <a:r>
              <a:rPr lang="en-US" sz="1400" dirty="0">
                <a:solidFill>
                  <a:srgbClr val="1C2B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– Bienestar del médico hoy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341376" y="3718560"/>
            <a:ext cx="3901440" cy="585216"/>
          </a:xfrm>
          <a:prstGeom prst="rect">
            <a:avLst/>
          </a:prstGeom>
          <a:solidFill>
            <a:srgbClr val="FFFFFF"/>
          </a:solidFill>
          <a:ln w="10160">
            <a:solidFill>
              <a:srgbClr val="8DB8A0"/>
            </a:solidFill>
            <a:prstDash val="solid"/>
          </a:ln>
        </p:spPr>
        <p:txBody>
          <a:bodyPr/>
          <a:lstStyle/>
          <a:p>
            <a:endParaRPr lang="bg-BG" sz="2400"/>
          </a:p>
        </p:txBody>
      </p:sp>
      <p:sp>
        <p:nvSpPr>
          <p:cNvPr id="12" name="Text 10"/>
          <p:cNvSpPr/>
          <p:nvPr/>
        </p:nvSpPr>
        <p:spPr>
          <a:xfrm>
            <a:off x="463296" y="3718560"/>
            <a:ext cx="3779520" cy="7802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00" dirty="0">
                <a:solidFill>
                  <a:srgbClr val="1C2B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Keynote - </a:t>
            </a:r>
            <a:r>
              <a:rPr lang="es-ES" sz="1300" dirty="0">
                <a:solidFill>
                  <a:srgbClr val="1C2B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 agotamiento a la responsabilidad del sistema: construyendo infraestructura para el bienestar de los médicos</a:t>
            </a:r>
            <a:endParaRPr lang="en-US" sz="1300" dirty="0"/>
          </a:p>
          <a:p>
            <a:endParaRPr lang="en-US" sz="1400" dirty="0"/>
          </a:p>
        </p:txBody>
      </p:sp>
      <p:sp>
        <p:nvSpPr>
          <p:cNvPr id="13" name="Shape 11"/>
          <p:cNvSpPr/>
          <p:nvPr/>
        </p:nvSpPr>
        <p:spPr>
          <a:xfrm>
            <a:off x="341376" y="4389120"/>
            <a:ext cx="3901440" cy="585216"/>
          </a:xfrm>
          <a:prstGeom prst="rect">
            <a:avLst/>
          </a:prstGeom>
          <a:solidFill>
            <a:srgbClr val="FFFFFF"/>
          </a:solidFill>
          <a:ln w="10160">
            <a:solidFill>
              <a:srgbClr val="8DB8A0"/>
            </a:solidFill>
            <a:prstDash val="solid"/>
          </a:ln>
        </p:spPr>
        <p:txBody>
          <a:bodyPr/>
          <a:lstStyle/>
          <a:p>
            <a:endParaRPr lang="bg-BG" sz="2400"/>
          </a:p>
        </p:txBody>
      </p:sp>
      <p:sp>
        <p:nvSpPr>
          <p:cNvPr id="14" name="Text 12"/>
          <p:cNvSpPr/>
          <p:nvPr/>
        </p:nvSpPr>
        <p:spPr>
          <a:xfrm>
            <a:off x="463296" y="4389120"/>
            <a:ext cx="371856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 err="1">
                <a:solidFill>
                  <a:srgbClr val="1C2B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Sesión</a:t>
            </a:r>
            <a:r>
              <a:rPr lang="en-US" sz="1400" dirty="0">
                <a:solidFill>
                  <a:srgbClr val="1C2B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1 – Amenazas críticas al bienestar</a:t>
            </a:r>
            <a:endParaRPr lang="en-US" sz="1400" dirty="0"/>
          </a:p>
        </p:txBody>
      </p:sp>
      <p:sp>
        <p:nvSpPr>
          <p:cNvPr id="15" name="Shape 13"/>
          <p:cNvSpPr/>
          <p:nvPr/>
        </p:nvSpPr>
        <p:spPr>
          <a:xfrm>
            <a:off x="341376" y="5059680"/>
            <a:ext cx="3901440" cy="585216"/>
          </a:xfrm>
          <a:prstGeom prst="rect">
            <a:avLst/>
          </a:prstGeom>
          <a:solidFill>
            <a:srgbClr val="FFFFFF"/>
          </a:solidFill>
          <a:ln w="10160">
            <a:solidFill>
              <a:srgbClr val="8DB8A0"/>
            </a:solidFill>
            <a:prstDash val="solid"/>
          </a:ln>
        </p:spPr>
        <p:txBody>
          <a:bodyPr/>
          <a:lstStyle/>
          <a:p>
            <a:endParaRPr lang="bg-BG" sz="2400"/>
          </a:p>
        </p:txBody>
      </p:sp>
      <p:sp>
        <p:nvSpPr>
          <p:cNvPr id="16" name="Text 14"/>
          <p:cNvSpPr/>
          <p:nvPr/>
        </p:nvSpPr>
        <p:spPr>
          <a:xfrm>
            <a:off x="463296" y="5059680"/>
            <a:ext cx="371856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 err="1">
                <a:solidFill>
                  <a:srgbClr val="1C2B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Sesión</a:t>
            </a:r>
            <a:r>
              <a:rPr lang="en-US" sz="1400" dirty="0">
                <a:solidFill>
                  <a:srgbClr val="1C2B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2 – Innovación e IA en bienestar</a:t>
            </a:r>
            <a:endParaRPr lang="en-US" sz="1400" dirty="0"/>
          </a:p>
        </p:txBody>
      </p:sp>
      <p:sp>
        <p:nvSpPr>
          <p:cNvPr id="17" name="Shape 15"/>
          <p:cNvSpPr/>
          <p:nvPr/>
        </p:nvSpPr>
        <p:spPr>
          <a:xfrm>
            <a:off x="341376" y="5730240"/>
            <a:ext cx="3901440" cy="585216"/>
          </a:xfrm>
          <a:prstGeom prst="rect">
            <a:avLst/>
          </a:prstGeom>
          <a:solidFill>
            <a:srgbClr val="FFFFFF"/>
          </a:solidFill>
          <a:ln w="10160">
            <a:solidFill>
              <a:srgbClr val="8DB8A0"/>
            </a:solidFill>
            <a:prstDash val="solid"/>
          </a:ln>
        </p:spPr>
        <p:txBody>
          <a:bodyPr/>
          <a:lstStyle/>
          <a:p>
            <a:endParaRPr lang="bg-BG" sz="2400"/>
          </a:p>
        </p:txBody>
      </p:sp>
      <p:sp>
        <p:nvSpPr>
          <p:cNvPr id="18" name="Text 16"/>
          <p:cNvSpPr/>
          <p:nvPr/>
        </p:nvSpPr>
        <p:spPr>
          <a:xfrm>
            <a:off x="463296" y="5730240"/>
            <a:ext cx="371856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C2B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Recepción de bienvenida</a:t>
            </a:r>
            <a:endParaRPr lang="en-US" sz="1400" dirty="0"/>
          </a:p>
        </p:txBody>
      </p:sp>
      <p:sp>
        <p:nvSpPr>
          <p:cNvPr id="19" name="Shape 17"/>
          <p:cNvSpPr/>
          <p:nvPr/>
        </p:nvSpPr>
        <p:spPr>
          <a:xfrm>
            <a:off x="4413504" y="1645920"/>
            <a:ext cx="3901440" cy="560832"/>
          </a:xfrm>
          <a:prstGeom prst="rect">
            <a:avLst/>
          </a:prstGeom>
          <a:solidFill>
            <a:srgbClr val="ED764F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bg-BG" sz="2400"/>
          </a:p>
        </p:txBody>
      </p:sp>
      <p:sp>
        <p:nvSpPr>
          <p:cNvPr id="20" name="Text 18"/>
          <p:cNvSpPr/>
          <p:nvPr/>
        </p:nvSpPr>
        <p:spPr>
          <a:xfrm>
            <a:off x="4413504" y="1645920"/>
            <a:ext cx="3901440" cy="560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DOM 15 NOV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4413504" y="2377440"/>
            <a:ext cx="3901440" cy="585216"/>
          </a:xfrm>
          <a:prstGeom prst="rect">
            <a:avLst/>
          </a:prstGeom>
          <a:solidFill>
            <a:srgbClr val="FFFFFF"/>
          </a:solidFill>
          <a:ln w="10160">
            <a:solidFill>
              <a:srgbClr val="8DB8A0"/>
            </a:solidFill>
            <a:prstDash val="solid"/>
          </a:ln>
        </p:spPr>
        <p:txBody>
          <a:bodyPr/>
          <a:lstStyle/>
          <a:p>
            <a:endParaRPr lang="bg-BG" sz="2400"/>
          </a:p>
        </p:txBody>
      </p:sp>
      <p:sp>
        <p:nvSpPr>
          <p:cNvPr id="22" name="Text 20"/>
          <p:cNvSpPr/>
          <p:nvPr/>
        </p:nvSpPr>
        <p:spPr>
          <a:xfrm>
            <a:off x="4535424" y="2377440"/>
            <a:ext cx="371856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C2B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Talleres </a:t>
            </a:r>
            <a:r>
              <a:rPr lang="en-US" sz="1400" dirty="0" err="1">
                <a:solidFill>
                  <a:srgbClr val="1C2B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paralelos</a:t>
            </a:r>
            <a:endParaRPr lang="en-US" sz="1400" dirty="0"/>
          </a:p>
        </p:txBody>
      </p:sp>
      <p:sp>
        <p:nvSpPr>
          <p:cNvPr id="23" name="Shape 21"/>
          <p:cNvSpPr/>
          <p:nvPr/>
        </p:nvSpPr>
        <p:spPr>
          <a:xfrm>
            <a:off x="4413504" y="3048000"/>
            <a:ext cx="3901440" cy="585216"/>
          </a:xfrm>
          <a:prstGeom prst="rect">
            <a:avLst/>
          </a:prstGeom>
          <a:solidFill>
            <a:srgbClr val="FFFFFF"/>
          </a:solidFill>
          <a:ln w="10160">
            <a:solidFill>
              <a:srgbClr val="8DB8A0"/>
            </a:solidFill>
            <a:prstDash val="solid"/>
          </a:ln>
        </p:spPr>
        <p:txBody>
          <a:bodyPr/>
          <a:lstStyle/>
          <a:p>
            <a:endParaRPr lang="bg-BG" sz="2400"/>
          </a:p>
        </p:txBody>
      </p:sp>
      <p:sp>
        <p:nvSpPr>
          <p:cNvPr id="24" name="Text 22"/>
          <p:cNvSpPr/>
          <p:nvPr/>
        </p:nvSpPr>
        <p:spPr>
          <a:xfrm>
            <a:off x="4535424" y="3048000"/>
            <a:ext cx="371856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bg-BG" sz="1400" dirty="0">
                <a:solidFill>
                  <a:srgbClr val="1C2B22"/>
                </a:solidFill>
                <a:latin typeface="Calibri" pitchFamily="34" charset="0"/>
                <a:cs typeface="Calibri" pitchFamily="34" charset="-120"/>
              </a:rPr>
              <a:t>Charla plenaria</a:t>
            </a:r>
            <a:r>
              <a:rPr lang="en-US" sz="1400" dirty="0">
                <a:solidFill>
                  <a:srgbClr val="1C2B22"/>
                </a:solidFill>
                <a:latin typeface="Calibri" pitchFamily="34" charset="0"/>
                <a:cs typeface="Calibri" pitchFamily="34" charset="-120"/>
              </a:rPr>
              <a:t> – </a:t>
            </a:r>
            <a:r>
              <a:rPr lang="en-US" sz="1400" dirty="0" err="1">
                <a:solidFill>
                  <a:srgbClr val="1C2B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Liderazgo</a:t>
            </a:r>
            <a:r>
              <a:rPr lang="en-US" sz="1400" dirty="0">
                <a:solidFill>
                  <a:srgbClr val="1C2B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centrado en bienestar</a:t>
            </a:r>
            <a:endParaRPr lang="en-US" sz="1400" dirty="0"/>
          </a:p>
        </p:txBody>
      </p:sp>
      <p:sp>
        <p:nvSpPr>
          <p:cNvPr id="25" name="Shape 23"/>
          <p:cNvSpPr/>
          <p:nvPr/>
        </p:nvSpPr>
        <p:spPr>
          <a:xfrm>
            <a:off x="4413504" y="3718560"/>
            <a:ext cx="3901440" cy="585216"/>
          </a:xfrm>
          <a:prstGeom prst="rect">
            <a:avLst/>
          </a:prstGeom>
          <a:solidFill>
            <a:srgbClr val="FFFFFF"/>
          </a:solidFill>
          <a:ln w="10160">
            <a:solidFill>
              <a:srgbClr val="8DB8A0"/>
            </a:solidFill>
            <a:prstDash val="solid"/>
          </a:ln>
        </p:spPr>
        <p:txBody>
          <a:bodyPr/>
          <a:lstStyle/>
          <a:p>
            <a:endParaRPr lang="bg-BG" sz="2400"/>
          </a:p>
        </p:txBody>
      </p:sp>
      <p:sp>
        <p:nvSpPr>
          <p:cNvPr id="26" name="Text 24"/>
          <p:cNvSpPr/>
          <p:nvPr/>
        </p:nvSpPr>
        <p:spPr>
          <a:xfrm>
            <a:off x="4535424" y="3718560"/>
            <a:ext cx="371856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 err="1">
                <a:solidFill>
                  <a:srgbClr val="1C2B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Sesión</a:t>
            </a:r>
            <a:r>
              <a:rPr lang="en-US" sz="1400" dirty="0">
                <a:solidFill>
                  <a:srgbClr val="1C2B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3 – Estrategias de salud mental y física</a:t>
            </a:r>
            <a:endParaRPr lang="en-US" sz="1400" dirty="0"/>
          </a:p>
        </p:txBody>
      </p:sp>
      <p:sp>
        <p:nvSpPr>
          <p:cNvPr id="27" name="Shape 25"/>
          <p:cNvSpPr/>
          <p:nvPr/>
        </p:nvSpPr>
        <p:spPr>
          <a:xfrm>
            <a:off x="4413504" y="4389120"/>
            <a:ext cx="3901440" cy="585216"/>
          </a:xfrm>
          <a:prstGeom prst="rect">
            <a:avLst/>
          </a:prstGeom>
          <a:solidFill>
            <a:srgbClr val="FFFFFF"/>
          </a:solidFill>
          <a:ln w="10160">
            <a:solidFill>
              <a:srgbClr val="8DB8A0"/>
            </a:solidFill>
            <a:prstDash val="solid"/>
          </a:ln>
        </p:spPr>
        <p:txBody>
          <a:bodyPr/>
          <a:lstStyle/>
          <a:p>
            <a:endParaRPr lang="bg-BG" sz="2400"/>
          </a:p>
        </p:txBody>
      </p:sp>
      <p:sp>
        <p:nvSpPr>
          <p:cNvPr id="28" name="Text 26"/>
          <p:cNvSpPr/>
          <p:nvPr/>
        </p:nvSpPr>
        <p:spPr>
          <a:xfrm>
            <a:off x="4535424" y="4389120"/>
            <a:ext cx="371856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 err="1">
                <a:solidFill>
                  <a:srgbClr val="1C2B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Sesión</a:t>
            </a:r>
            <a:r>
              <a:rPr lang="en-US" sz="1400" dirty="0">
                <a:solidFill>
                  <a:srgbClr val="1C2B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4 – Entornos laborales potenciadores</a:t>
            </a:r>
            <a:endParaRPr lang="en-US" sz="1400" dirty="0"/>
          </a:p>
        </p:txBody>
      </p:sp>
      <p:sp>
        <p:nvSpPr>
          <p:cNvPr id="29" name="Shape 27"/>
          <p:cNvSpPr/>
          <p:nvPr/>
        </p:nvSpPr>
        <p:spPr>
          <a:xfrm>
            <a:off x="4413504" y="5059680"/>
            <a:ext cx="3901440" cy="585216"/>
          </a:xfrm>
          <a:prstGeom prst="rect">
            <a:avLst/>
          </a:prstGeom>
          <a:solidFill>
            <a:srgbClr val="FFFFFF"/>
          </a:solidFill>
          <a:ln w="10160">
            <a:solidFill>
              <a:srgbClr val="8DB8A0"/>
            </a:solidFill>
            <a:prstDash val="solid"/>
          </a:ln>
        </p:spPr>
        <p:txBody>
          <a:bodyPr/>
          <a:lstStyle/>
          <a:p>
            <a:endParaRPr lang="bg-BG" sz="2400"/>
          </a:p>
        </p:txBody>
      </p:sp>
      <p:sp>
        <p:nvSpPr>
          <p:cNvPr id="30" name="Text 28"/>
          <p:cNvSpPr/>
          <p:nvPr/>
        </p:nvSpPr>
        <p:spPr>
          <a:xfrm>
            <a:off x="4535424" y="5059680"/>
            <a:ext cx="371856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s-ES" sz="1400" dirty="0">
                <a:solidFill>
                  <a:srgbClr val="1C2B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Sesión 5 – Armonizar vidas: límites, recuperación y rendimiento sostenible</a:t>
            </a:r>
            <a:endParaRPr lang="en-US" sz="1400" dirty="0"/>
          </a:p>
        </p:txBody>
      </p:sp>
      <p:sp>
        <p:nvSpPr>
          <p:cNvPr id="31" name="Shape 29"/>
          <p:cNvSpPr/>
          <p:nvPr/>
        </p:nvSpPr>
        <p:spPr>
          <a:xfrm>
            <a:off x="4413504" y="5730240"/>
            <a:ext cx="3901440" cy="585216"/>
          </a:xfrm>
          <a:prstGeom prst="rect">
            <a:avLst/>
          </a:prstGeom>
          <a:solidFill>
            <a:srgbClr val="FFFFFF"/>
          </a:solidFill>
          <a:ln w="10160">
            <a:solidFill>
              <a:srgbClr val="8DB8A0"/>
            </a:solidFill>
            <a:prstDash val="solid"/>
          </a:ln>
        </p:spPr>
        <p:txBody>
          <a:bodyPr/>
          <a:lstStyle/>
          <a:p>
            <a:endParaRPr lang="bg-BG" sz="2400"/>
          </a:p>
        </p:txBody>
      </p:sp>
      <p:sp>
        <p:nvSpPr>
          <p:cNvPr id="32" name="Text 30"/>
          <p:cNvSpPr/>
          <p:nvPr/>
        </p:nvSpPr>
        <p:spPr>
          <a:xfrm>
            <a:off x="4535424" y="5730240"/>
            <a:ext cx="371856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C2B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Talleres paralelos</a:t>
            </a:r>
            <a:endParaRPr lang="en-US" sz="1400" dirty="0"/>
          </a:p>
        </p:txBody>
      </p:sp>
      <p:sp>
        <p:nvSpPr>
          <p:cNvPr id="33" name="Shape 31"/>
          <p:cNvSpPr/>
          <p:nvPr/>
        </p:nvSpPr>
        <p:spPr>
          <a:xfrm>
            <a:off x="8485632" y="1645920"/>
            <a:ext cx="3901440" cy="560832"/>
          </a:xfrm>
          <a:prstGeom prst="rect">
            <a:avLst/>
          </a:prstGeom>
          <a:solidFill>
            <a:srgbClr val="5A7066"/>
          </a:solidFill>
          <a:ln w="12700">
            <a:solidFill>
              <a:srgbClr val="5A7066"/>
            </a:solidFill>
            <a:prstDash val="solid"/>
          </a:ln>
        </p:spPr>
        <p:txBody>
          <a:bodyPr/>
          <a:lstStyle/>
          <a:p>
            <a:endParaRPr lang="bg-BG" sz="2400"/>
          </a:p>
        </p:txBody>
      </p:sp>
      <p:sp>
        <p:nvSpPr>
          <p:cNvPr id="34" name="Text 32"/>
          <p:cNvSpPr/>
          <p:nvPr/>
        </p:nvSpPr>
        <p:spPr>
          <a:xfrm>
            <a:off x="8485632" y="1645920"/>
            <a:ext cx="3901440" cy="560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LUN 16 NOV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8485632" y="2377440"/>
            <a:ext cx="3901440" cy="585216"/>
          </a:xfrm>
          <a:prstGeom prst="rect">
            <a:avLst/>
          </a:prstGeom>
          <a:solidFill>
            <a:srgbClr val="FFFFFF"/>
          </a:solidFill>
          <a:ln w="10160">
            <a:solidFill>
              <a:srgbClr val="8DB8A0"/>
            </a:solidFill>
            <a:prstDash val="solid"/>
          </a:ln>
        </p:spPr>
        <p:txBody>
          <a:bodyPr/>
          <a:lstStyle/>
          <a:p>
            <a:endParaRPr lang="bg-BG" sz="2400"/>
          </a:p>
        </p:txBody>
      </p:sp>
      <p:sp>
        <p:nvSpPr>
          <p:cNvPr id="36" name="Text 34"/>
          <p:cNvSpPr/>
          <p:nvPr/>
        </p:nvSpPr>
        <p:spPr>
          <a:xfrm>
            <a:off x="8607552" y="2377440"/>
            <a:ext cx="371856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bg-BG" sz="1400" dirty="0">
                <a:solidFill>
                  <a:srgbClr val="1C2B22"/>
                </a:solidFill>
                <a:latin typeface="Calibri" pitchFamily="34" charset="0"/>
                <a:cs typeface="Calibri" pitchFamily="34" charset="-120"/>
              </a:rPr>
              <a:t>Charla plenaria</a:t>
            </a:r>
            <a:r>
              <a:rPr lang="en-US" sz="1400" dirty="0">
                <a:solidFill>
                  <a:srgbClr val="1C2B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– Lecciones de implementación real</a:t>
            </a:r>
            <a:endParaRPr lang="en-US" sz="1400" dirty="0"/>
          </a:p>
        </p:txBody>
      </p:sp>
      <p:sp>
        <p:nvSpPr>
          <p:cNvPr id="37" name="Shape 35"/>
          <p:cNvSpPr/>
          <p:nvPr/>
        </p:nvSpPr>
        <p:spPr>
          <a:xfrm>
            <a:off x="8485632" y="3048000"/>
            <a:ext cx="3901440" cy="585216"/>
          </a:xfrm>
          <a:prstGeom prst="rect">
            <a:avLst/>
          </a:prstGeom>
          <a:solidFill>
            <a:srgbClr val="FFFFFF"/>
          </a:solidFill>
          <a:ln w="10160">
            <a:solidFill>
              <a:srgbClr val="8DB8A0"/>
            </a:solidFill>
            <a:prstDash val="solid"/>
          </a:ln>
        </p:spPr>
        <p:txBody>
          <a:bodyPr/>
          <a:lstStyle/>
          <a:p>
            <a:endParaRPr lang="bg-BG" sz="2400"/>
          </a:p>
        </p:txBody>
      </p:sp>
      <p:sp>
        <p:nvSpPr>
          <p:cNvPr id="38" name="Text 36"/>
          <p:cNvSpPr/>
          <p:nvPr/>
        </p:nvSpPr>
        <p:spPr>
          <a:xfrm>
            <a:off x="8607552" y="3048000"/>
            <a:ext cx="371856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 err="1">
                <a:solidFill>
                  <a:srgbClr val="1C2B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Sesión</a:t>
            </a:r>
            <a:r>
              <a:rPr lang="en-US" sz="1400" dirty="0">
                <a:solidFill>
                  <a:srgbClr val="1C2B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6 – IA en bienestar: Parte II</a:t>
            </a:r>
            <a:endParaRPr lang="en-US" sz="1400" dirty="0"/>
          </a:p>
        </p:txBody>
      </p:sp>
      <p:sp>
        <p:nvSpPr>
          <p:cNvPr id="39" name="Shape 37"/>
          <p:cNvSpPr/>
          <p:nvPr/>
        </p:nvSpPr>
        <p:spPr>
          <a:xfrm>
            <a:off x="8485632" y="3718560"/>
            <a:ext cx="3901440" cy="585216"/>
          </a:xfrm>
          <a:prstGeom prst="rect">
            <a:avLst/>
          </a:prstGeom>
          <a:solidFill>
            <a:srgbClr val="FFFFFF"/>
          </a:solidFill>
          <a:ln w="10160">
            <a:solidFill>
              <a:srgbClr val="8DB8A0"/>
            </a:solidFill>
            <a:prstDash val="solid"/>
          </a:ln>
        </p:spPr>
        <p:txBody>
          <a:bodyPr/>
          <a:lstStyle/>
          <a:p>
            <a:endParaRPr lang="bg-BG" sz="2400"/>
          </a:p>
        </p:txBody>
      </p:sp>
      <p:sp>
        <p:nvSpPr>
          <p:cNvPr id="40" name="Text 38"/>
          <p:cNvSpPr/>
          <p:nvPr/>
        </p:nvSpPr>
        <p:spPr>
          <a:xfrm>
            <a:off x="8607552" y="3718560"/>
            <a:ext cx="371856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bg-BG" sz="1400" dirty="0">
                <a:solidFill>
                  <a:srgbClr val="1C2B22"/>
                </a:solidFill>
                <a:latin typeface="Calibri" pitchFamily="34" charset="0"/>
                <a:cs typeface="Calibri" pitchFamily="34" charset="-120"/>
              </a:rPr>
              <a:t>Charla plenaria</a:t>
            </a:r>
            <a:r>
              <a:rPr lang="en-US" sz="1400" dirty="0">
                <a:solidFill>
                  <a:srgbClr val="1C2B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– Hoja de ruta de implementación</a:t>
            </a:r>
            <a:endParaRPr lang="en-US" sz="1400" dirty="0"/>
          </a:p>
        </p:txBody>
      </p:sp>
      <p:sp>
        <p:nvSpPr>
          <p:cNvPr id="41" name="Shape 39"/>
          <p:cNvSpPr/>
          <p:nvPr/>
        </p:nvSpPr>
        <p:spPr>
          <a:xfrm>
            <a:off x="8485632" y="4389120"/>
            <a:ext cx="3901440" cy="585216"/>
          </a:xfrm>
          <a:prstGeom prst="rect">
            <a:avLst/>
          </a:prstGeom>
          <a:solidFill>
            <a:srgbClr val="FFFFFF"/>
          </a:solidFill>
          <a:ln w="10160">
            <a:solidFill>
              <a:srgbClr val="8DB8A0"/>
            </a:solidFill>
            <a:prstDash val="solid"/>
          </a:ln>
        </p:spPr>
        <p:txBody>
          <a:bodyPr/>
          <a:lstStyle/>
          <a:p>
            <a:endParaRPr lang="bg-BG" sz="2400"/>
          </a:p>
        </p:txBody>
      </p:sp>
      <p:sp>
        <p:nvSpPr>
          <p:cNvPr id="42" name="Text 40"/>
          <p:cNvSpPr/>
          <p:nvPr/>
        </p:nvSpPr>
        <p:spPr>
          <a:xfrm>
            <a:off x="8607552" y="4389120"/>
            <a:ext cx="371856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C2B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Panel – Compromisos y próximos pasos</a:t>
            </a:r>
            <a:endParaRPr lang="en-US" sz="1400" dirty="0"/>
          </a:p>
        </p:txBody>
      </p:sp>
      <p:sp>
        <p:nvSpPr>
          <p:cNvPr id="45" name="Text 43"/>
          <p:cNvSpPr/>
          <p:nvPr/>
        </p:nvSpPr>
        <p:spPr>
          <a:xfrm>
            <a:off x="341376" y="6461760"/>
            <a:ext cx="11460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200" i="1" dirty="0">
                <a:solidFill>
                  <a:srgbClr val="5A70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Programa sujeto a cambios · wellbeingfordoctors.net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58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1219200" y="3901440"/>
            <a:ext cx="4876800" cy="4876800"/>
          </a:xfrm>
          <a:prstGeom prst="ellipse">
            <a:avLst/>
          </a:prstGeom>
          <a:solidFill>
            <a:srgbClr val="8DB8A0">
              <a:alpha val="20000"/>
            </a:srgbClr>
          </a:solidFill>
          <a:ln w="12700">
            <a:solidFill>
              <a:srgbClr val="8DB8A0">
                <a:alpha val="20000"/>
              </a:srgbClr>
            </a:solidFill>
            <a:prstDash val="solid"/>
          </a:ln>
        </p:spPr>
        <p:txBody>
          <a:bodyPr/>
          <a:lstStyle/>
          <a:p>
            <a:pPr defTabSz="1219170"/>
            <a:endParaRPr lang="bg-BG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Shape 1"/>
          <p:cNvSpPr/>
          <p:nvPr/>
        </p:nvSpPr>
        <p:spPr>
          <a:xfrm>
            <a:off x="9997440" y="-975360"/>
            <a:ext cx="3657600" cy="3657600"/>
          </a:xfrm>
          <a:prstGeom prst="ellipse">
            <a:avLst/>
          </a:prstGeom>
          <a:solidFill>
            <a:srgbClr val="C9A84C">
              <a:alpha val="18000"/>
            </a:srgbClr>
          </a:solidFill>
          <a:ln w="12700">
            <a:solidFill>
              <a:srgbClr val="C9A84C">
                <a:alpha val="18000"/>
              </a:srgbClr>
            </a:solidFill>
            <a:prstDash val="solid"/>
          </a:ln>
        </p:spPr>
        <p:txBody>
          <a:bodyPr/>
          <a:lstStyle/>
          <a:p>
            <a:pPr defTabSz="1219170"/>
            <a:endParaRPr lang="bg-BG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 2"/>
          <p:cNvSpPr/>
          <p:nvPr/>
        </p:nvSpPr>
        <p:spPr>
          <a:xfrm>
            <a:off x="609600" y="670560"/>
            <a:ext cx="10972800" cy="5608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defTabSz="1219170"/>
            <a:r>
              <a:rPr lang="en-US" sz="1733" b="1" kern="0" spc="400" dirty="0">
                <a:solidFill>
                  <a:srgbClr val="ED764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ÚNETE A UNA COMUNIDAD GLOBAL</a:t>
            </a:r>
            <a:endParaRPr lang="en-US" sz="1733" dirty="0">
              <a:solidFill>
                <a:srgbClr val="ED764F"/>
              </a:solidFill>
              <a:latin typeface="Calibri" panose="020F0502020204030204"/>
            </a:endParaRPr>
          </a:p>
        </p:txBody>
      </p:sp>
      <p:sp>
        <p:nvSpPr>
          <p:cNvPr id="5" name="Text 3"/>
          <p:cNvSpPr/>
          <p:nvPr/>
        </p:nvSpPr>
        <p:spPr>
          <a:xfrm>
            <a:off x="1122784" y="1670304"/>
            <a:ext cx="10972800" cy="2255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defTabSz="1219170"/>
            <a:r>
              <a:rPr lang="en-US" sz="5333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Forma Parte de Reimaginar</a:t>
            </a:r>
            <a:endParaRPr lang="en-US" sz="5333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219170"/>
            <a:r>
              <a:rPr lang="en-US" sz="5333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el Bienestar del Médico</a:t>
            </a:r>
            <a:endParaRPr lang="en-US" sz="5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Shape 4"/>
          <p:cNvSpPr/>
          <p:nvPr/>
        </p:nvSpPr>
        <p:spPr>
          <a:xfrm>
            <a:off x="914400" y="3779520"/>
            <a:ext cx="3291840" cy="609600"/>
          </a:xfrm>
          <a:prstGeom prst="rect">
            <a:avLst/>
          </a:prstGeom>
          <a:solidFill>
            <a:srgbClr val="FFFFFF">
              <a:alpha val="12000"/>
            </a:srgbClr>
          </a:solidFill>
          <a:ln w="12700">
            <a:solidFill>
              <a:srgbClr val="8DB8A0"/>
            </a:solidFill>
            <a:prstDash val="solid"/>
          </a:ln>
        </p:spPr>
        <p:txBody>
          <a:bodyPr/>
          <a:lstStyle/>
          <a:p>
            <a:pPr defTabSz="1219170"/>
            <a:endParaRPr lang="bg-BG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 5"/>
          <p:cNvSpPr/>
          <p:nvPr/>
        </p:nvSpPr>
        <p:spPr>
          <a:xfrm>
            <a:off x="914400" y="3779520"/>
            <a:ext cx="329184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1219170"/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Profesionales Sanitarios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Shape 6"/>
          <p:cNvSpPr/>
          <p:nvPr/>
        </p:nvSpPr>
        <p:spPr>
          <a:xfrm>
            <a:off x="4572000" y="3779520"/>
            <a:ext cx="3291840" cy="609600"/>
          </a:xfrm>
          <a:prstGeom prst="rect">
            <a:avLst/>
          </a:prstGeom>
          <a:solidFill>
            <a:srgbClr val="FFFFFF">
              <a:alpha val="12000"/>
            </a:srgbClr>
          </a:solidFill>
          <a:ln w="12700">
            <a:solidFill>
              <a:srgbClr val="8DB8A0"/>
            </a:solidFill>
            <a:prstDash val="solid"/>
          </a:ln>
        </p:spPr>
        <p:txBody>
          <a:bodyPr/>
          <a:lstStyle/>
          <a:p>
            <a:pPr defTabSz="1219170"/>
            <a:endParaRPr lang="bg-BG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Text 7"/>
          <p:cNvSpPr/>
          <p:nvPr/>
        </p:nvSpPr>
        <p:spPr>
          <a:xfrm>
            <a:off x="4572000" y="3779520"/>
            <a:ext cx="329184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1219170"/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Líderes en Salud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8229600" y="3779520"/>
            <a:ext cx="3291840" cy="609600"/>
          </a:xfrm>
          <a:prstGeom prst="rect">
            <a:avLst/>
          </a:prstGeom>
          <a:solidFill>
            <a:srgbClr val="FFFFFF">
              <a:alpha val="12000"/>
            </a:srgbClr>
          </a:solidFill>
          <a:ln w="12700">
            <a:solidFill>
              <a:srgbClr val="8DB8A0"/>
            </a:solidFill>
            <a:prstDash val="solid"/>
          </a:ln>
        </p:spPr>
        <p:txBody>
          <a:bodyPr/>
          <a:lstStyle/>
          <a:p>
            <a:pPr defTabSz="1219170"/>
            <a:endParaRPr lang="bg-BG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 9"/>
          <p:cNvSpPr/>
          <p:nvPr/>
        </p:nvSpPr>
        <p:spPr>
          <a:xfrm>
            <a:off x="8229600" y="3779520"/>
            <a:ext cx="329184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1219170"/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Responsables de Política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914400" y="4535424"/>
            <a:ext cx="3291840" cy="609600"/>
          </a:xfrm>
          <a:prstGeom prst="rect">
            <a:avLst/>
          </a:prstGeom>
          <a:solidFill>
            <a:srgbClr val="FFFFFF">
              <a:alpha val="12000"/>
            </a:srgbClr>
          </a:solidFill>
          <a:ln w="12700">
            <a:solidFill>
              <a:srgbClr val="8DB8A0"/>
            </a:solidFill>
            <a:prstDash val="solid"/>
          </a:ln>
        </p:spPr>
        <p:txBody>
          <a:bodyPr/>
          <a:lstStyle/>
          <a:p>
            <a:pPr defTabSz="1219170"/>
            <a:endParaRPr lang="bg-BG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14400" y="4535424"/>
            <a:ext cx="329184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1219170"/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Educadores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4572000" y="4535424"/>
            <a:ext cx="3291840" cy="609600"/>
          </a:xfrm>
          <a:prstGeom prst="rect">
            <a:avLst/>
          </a:prstGeom>
          <a:solidFill>
            <a:srgbClr val="FFFFFF">
              <a:alpha val="12000"/>
            </a:srgbClr>
          </a:solidFill>
          <a:ln w="12700">
            <a:solidFill>
              <a:srgbClr val="8DB8A0"/>
            </a:solidFill>
            <a:prstDash val="solid"/>
          </a:ln>
        </p:spPr>
        <p:txBody>
          <a:bodyPr/>
          <a:lstStyle/>
          <a:p>
            <a:pPr defTabSz="1219170"/>
            <a:endParaRPr lang="bg-BG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4572000" y="4535424"/>
            <a:ext cx="329184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1219170"/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Socios Industriales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8229600" y="4535424"/>
            <a:ext cx="3291840" cy="609600"/>
          </a:xfrm>
          <a:prstGeom prst="rect">
            <a:avLst/>
          </a:prstGeom>
          <a:solidFill>
            <a:srgbClr val="FFFFFF">
              <a:alpha val="12000"/>
            </a:srgbClr>
          </a:solidFill>
          <a:ln w="12700">
            <a:solidFill>
              <a:srgbClr val="8DB8A0"/>
            </a:solidFill>
            <a:prstDash val="solid"/>
          </a:ln>
        </p:spPr>
        <p:txBody>
          <a:bodyPr/>
          <a:lstStyle/>
          <a:p>
            <a:pPr defTabSz="1219170"/>
            <a:endParaRPr lang="bg-BG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8229600" y="4535424"/>
            <a:ext cx="329184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1219170"/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Aseguradoras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Shape 16"/>
          <p:cNvSpPr/>
          <p:nvPr/>
        </p:nvSpPr>
        <p:spPr>
          <a:xfrm>
            <a:off x="3657600" y="5583936"/>
            <a:ext cx="4876800" cy="755904"/>
          </a:xfrm>
          <a:prstGeom prst="rect">
            <a:avLst/>
          </a:prstGeom>
          <a:solidFill>
            <a:srgbClr val="ED764F"/>
          </a:solidFill>
          <a:ln w="12700">
            <a:solidFill>
              <a:srgbClr val="C9A84C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defTabSz="1219170"/>
            <a:endParaRPr lang="bg-BG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3657600" y="5583936"/>
            <a:ext cx="4876800" cy="7559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1219170"/>
            <a:r>
              <a:rPr lang="en-US" sz="1733" b="1" dirty="0">
                <a:solidFill>
                  <a:srgbClr val="1C2B2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  wellbeingfordoctors.net</a:t>
            </a: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4D54D86-AEB9-46EE-B3E9-4C7A50092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02" y="718333"/>
            <a:ext cx="1726163" cy="17261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549</Words>
  <Application>Microsoft Office PowerPoint</Application>
  <PresentationFormat>Widescreen</PresentationFormat>
  <Paragraphs>96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Georgia</vt:lpstr>
      <vt:lpstr>Trebuchet MS</vt:lpstr>
      <vt:lpstr>Wingdings</vt:lpstr>
      <vt:lpstr>Office Theme</vt:lpstr>
      <vt:lpstr>1_Office Theme</vt:lpstr>
      <vt:lpstr>RESERVA LA FECHA  14-16  de NOVIEMBRE 2026 VALENCIA, España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Diana Cojocariu</dc:creator>
  <cp:lastModifiedBy>Mary Trifonov</cp:lastModifiedBy>
  <cp:revision>25</cp:revision>
  <dcterms:created xsi:type="dcterms:W3CDTF">2025-02-25T08:44:42Z</dcterms:created>
  <dcterms:modified xsi:type="dcterms:W3CDTF">2026-05-29T12:59:56Z</dcterms:modified>
</cp:coreProperties>
</file>